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8"/>
  </p:notesMasterIdLst>
  <p:sldIdLst>
    <p:sldId id="256" r:id="rId2"/>
    <p:sldId id="257" r:id="rId3"/>
    <p:sldId id="262" r:id="rId4"/>
    <p:sldId id="260" r:id="rId5"/>
    <p:sldId id="270" r:id="rId6"/>
    <p:sldId id="272" r:id="rId7"/>
    <p:sldId id="273" r:id="rId8"/>
    <p:sldId id="267" r:id="rId9"/>
    <p:sldId id="269" r:id="rId10"/>
    <p:sldId id="261" r:id="rId11"/>
    <p:sldId id="268" r:id="rId12"/>
    <p:sldId id="274" r:id="rId13"/>
    <p:sldId id="275" r:id="rId14"/>
    <p:sldId id="263" r:id="rId15"/>
    <p:sldId id="265"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83A"/>
    <a:srgbClr val="F7F75A"/>
    <a:srgbClr val="FCF9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929300-070C-4A66-83B5-8AC962D3C482}" v="104" dt="2019-04-11T03:24:57.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3" d="100"/>
          <a:sy n="93" d="100"/>
        </p:scale>
        <p:origin x="72"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Saldana" userId="ca52465489e2c690" providerId="LiveId" clId="{FC929300-070C-4A66-83B5-8AC962D3C482}"/>
    <pc:docChg chg="undo redo custSel addSld delSld modSld sldOrd">
      <pc:chgData name="Javier Saldana" userId="ca52465489e2c690" providerId="LiveId" clId="{FC929300-070C-4A66-83B5-8AC962D3C482}" dt="2019-04-11T03:27:59.735" v="3024" actId="207"/>
      <pc:docMkLst>
        <pc:docMk/>
      </pc:docMkLst>
      <pc:sldChg chg="modSp">
        <pc:chgData name="Javier Saldana" userId="ca52465489e2c690" providerId="LiveId" clId="{FC929300-070C-4A66-83B5-8AC962D3C482}" dt="2019-04-11T03:13:15.645" v="2910" actId="207"/>
        <pc:sldMkLst>
          <pc:docMk/>
          <pc:sldMk cId="2506555968" sldId="256"/>
        </pc:sldMkLst>
        <pc:spChg chg="mod">
          <ac:chgData name="Javier Saldana" userId="ca52465489e2c690" providerId="LiveId" clId="{FC929300-070C-4A66-83B5-8AC962D3C482}" dt="2019-04-11T03:13:00.370" v="2909" actId="207"/>
          <ac:spMkLst>
            <pc:docMk/>
            <pc:sldMk cId="2506555968" sldId="256"/>
            <ac:spMk id="2" creationId="{C8A4EB09-853B-4476-B237-FADA5176D3DF}"/>
          </ac:spMkLst>
        </pc:spChg>
        <pc:spChg chg="mod">
          <ac:chgData name="Javier Saldana" userId="ca52465489e2c690" providerId="LiveId" clId="{FC929300-070C-4A66-83B5-8AC962D3C482}" dt="2019-04-11T03:13:15.645" v="2910" actId="207"/>
          <ac:spMkLst>
            <pc:docMk/>
            <pc:sldMk cId="2506555968" sldId="256"/>
            <ac:spMk id="3" creationId="{21518E2F-613A-416A-A64E-7BB91B23503B}"/>
          </ac:spMkLst>
        </pc:spChg>
      </pc:sldChg>
      <pc:sldChg chg="modSp">
        <pc:chgData name="Javier Saldana" userId="ca52465489e2c690" providerId="LiveId" clId="{FC929300-070C-4A66-83B5-8AC962D3C482}" dt="2019-04-11T03:22:36.248" v="2978" actId="207"/>
        <pc:sldMkLst>
          <pc:docMk/>
          <pc:sldMk cId="3820319518" sldId="257"/>
        </pc:sldMkLst>
        <pc:spChg chg="mod">
          <ac:chgData name="Javier Saldana" userId="ca52465489e2c690" providerId="LiveId" clId="{FC929300-070C-4A66-83B5-8AC962D3C482}" dt="2019-04-11T03:22:36.248" v="2978" actId="207"/>
          <ac:spMkLst>
            <pc:docMk/>
            <pc:sldMk cId="3820319518" sldId="257"/>
            <ac:spMk id="2" creationId="{FD27565F-3C19-4253-A6CE-FAD55A2A268D}"/>
          </ac:spMkLst>
        </pc:spChg>
      </pc:sldChg>
      <pc:sldChg chg="addSp modSp">
        <pc:chgData name="Javier Saldana" userId="ca52465489e2c690" providerId="LiveId" clId="{FC929300-070C-4A66-83B5-8AC962D3C482}" dt="2019-04-11T03:27:59.735" v="3024" actId="207"/>
        <pc:sldMkLst>
          <pc:docMk/>
          <pc:sldMk cId="3874414688" sldId="260"/>
        </pc:sldMkLst>
        <pc:spChg chg="mod">
          <ac:chgData name="Javier Saldana" userId="ca52465489e2c690" providerId="LiveId" clId="{FC929300-070C-4A66-83B5-8AC962D3C482}" dt="2019-04-11T03:17:29.676" v="2938" actId="113"/>
          <ac:spMkLst>
            <pc:docMk/>
            <pc:sldMk cId="3874414688" sldId="260"/>
            <ac:spMk id="2" creationId="{FD27565F-3C19-4253-A6CE-FAD55A2A268D}"/>
          </ac:spMkLst>
        </pc:spChg>
        <pc:graphicFrameChg chg="add mod modGraphic">
          <ac:chgData name="Javier Saldana" userId="ca52465489e2c690" providerId="LiveId" clId="{FC929300-070C-4A66-83B5-8AC962D3C482}" dt="2019-04-11T03:27:59.735" v="3024" actId="207"/>
          <ac:graphicFrameMkLst>
            <pc:docMk/>
            <pc:sldMk cId="3874414688" sldId="260"/>
            <ac:graphicFrameMk id="3" creationId="{7631103F-F272-48DA-A8E6-6ECA4829A6A9}"/>
          </ac:graphicFrameMkLst>
        </pc:graphicFrameChg>
      </pc:sldChg>
      <pc:sldChg chg="modSp">
        <pc:chgData name="Javier Saldana" userId="ca52465489e2c690" providerId="LiveId" clId="{FC929300-070C-4A66-83B5-8AC962D3C482}" dt="2019-04-11T03:23:02.405" v="2982" actId="207"/>
        <pc:sldMkLst>
          <pc:docMk/>
          <pc:sldMk cId="773429064" sldId="261"/>
        </pc:sldMkLst>
        <pc:spChg chg="mod">
          <ac:chgData name="Javier Saldana" userId="ca52465489e2c690" providerId="LiveId" clId="{FC929300-070C-4A66-83B5-8AC962D3C482}" dt="2019-04-11T03:23:02.405" v="2982" actId="207"/>
          <ac:spMkLst>
            <pc:docMk/>
            <pc:sldMk cId="773429064" sldId="261"/>
            <ac:spMk id="23" creationId="{6F5552F3-6C68-4226-869F-798D7276A413}"/>
          </ac:spMkLst>
        </pc:spChg>
      </pc:sldChg>
      <pc:sldChg chg="modSp">
        <pc:chgData name="Javier Saldana" userId="ca52465489e2c690" providerId="LiveId" clId="{FC929300-070C-4A66-83B5-8AC962D3C482}" dt="2019-04-11T03:22:42.364" v="2979" actId="207"/>
        <pc:sldMkLst>
          <pc:docMk/>
          <pc:sldMk cId="1891467903" sldId="262"/>
        </pc:sldMkLst>
        <pc:spChg chg="mod">
          <ac:chgData name="Javier Saldana" userId="ca52465489e2c690" providerId="LiveId" clId="{FC929300-070C-4A66-83B5-8AC962D3C482}" dt="2019-04-11T03:22:42.364" v="2979" actId="207"/>
          <ac:spMkLst>
            <pc:docMk/>
            <pc:sldMk cId="1891467903" sldId="262"/>
            <ac:spMk id="23" creationId="{6F5552F3-6C68-4226-869F-798D7276A413}"/>
          </ac:spMkLst>
        </pc:spChg>
        <pc:spChg chg="mod">
          <ac:chgData name="Javier Saldana" userId="ca52465489e2c690" providerId="LiveId" clId="{FC929300-070C-4A66-83B5-8AC962D3C482}" dt="2019-04-10T20:38:57.200" v="27" actId="20577"/>
          <ac:spMkLst>
            <pc:docMk/>
            <pc:sldMk cId="1891467903" sldId="262"/>
            <ac:spMk id="24" creationId="{4C7BFBF2-6318-4129-8FB9-7E70837336CD}"/>
          </ac:spMkLst>
        </pc:spChg>
      </pc:sldChg>
      <pc:sldChg chg="modSp">
        <pc:chgData name="Javier Saldana" userId="ca52465489e2c690" providerId="LiveId" clId="{FC929300-070C-4A66-83B5-8AC962D3C482}" dt="2019-04-11T03:23:10.254" v="2983" actId="207"/>
        <pc:sldMkLst>
          <pc:docMk/>
          <pc:sldMk cId="1764300439" sldId="263"/>
        </pc:sldMkLst>
        <pc:spChg chg="mod">
          <ac:chgData name="Javier Saldana" userId="ca52465489e2c690" providerId="LiveId" clId="{FC929300-070C-4A66-83B5-8AC962D3C482}" dt="2019-04-11T03:23:10.254" v="2983" actId="207"/>
          <ac:spMkLst>
            <pc:docMk/>
            <pc:sldMk cId="1764300439" sldId="263"/>
            <ac:spMk id="23" creationId="{6F5552F3-6C68-4226-869F-798D7276A413}"/>
          </ac:spMkLst>
        </pc:spChg>
      </pc:sldChg>
      <pc:sldChg chg="modSp">
        <pc:chgData name="Javier Saldana" userId="ca52465489e2c690" providerId="LiveId" clId="{FC929300-070C-4A66-83B5-8AC962D3C482}" dt="2019-04-11T03:23:20.831" v="2984" actId="207"/>
        <pc:sldMkLst>
          <pc:docMk/>
          <pc:sldMk cId="3036428108" sldId="264"/>
        </pc:sldMkLst>
        <pc:spChg chg="mod">
          <ac:chgData name="Javier Saldana" userId="ca52465489e2c690" providerId="LiveId" clId="{FC929300-070C-4A66-83B5-8AC962D3C482}" dt="2019-04-11T03:23:20.831" v="2984" actId="207"/>
          <ac:spMkLst>
            <pc:docMk/>
            <pc:sldMk cId="3036428108" sldId="264"/>
            <ac:spMk id="23" creationId="{6F5552F3-6C68-4226-869F-798D7276A413}"/>
          </ac:spMkLst>
        </pc:spChg>
      </pc:sldChg>
      <pc:sldChg chg="addSp delSp modSp">
        <pc:chgData name="Javier Saldana" userId="ca52465489e2c690" providerId="LiveId" clId="{FC929300-070C-4A66-83B5-8AC962D3C482}" dt="2019-04-11T03:24:11.474" v="2994" actId="113"/>
        <pc:sldMkLst>
          <pc:docMk/>
          <pc:sldMk cId="2074930505" sldId="265"/>
        </pc:sldMkLst>
        <pc:spChg chg="mod">
          <ac:chgData name="Javier Saldana" userId="ca52465489e2c690" providerId="LiveId" clId="{FC929300-070C-4A66-83B5-8AC962D3C482}" dt="2019-04-11T03:24:11.474" v="2994" actId="113"/>
          <ac:spMkLst>
            <pc:docMk/>
            <pc:sldMk cId="2074930505" sldId="265"/>
            <ac:spMk id="2" creationId="{FD27565F-3C19-4253-A6CE-FAD55A2A268D}"/>
          </ac:spMkLst>
        </pc:spChg>
        <pc:spChg chg="add mod">
          <ac:chgData name="Javier Saldana" userId="ca52465489e2c690" providerId="LiveId" clId="{FC929300-070C-4A66-83B5-8AC962D3C482}" dt="2019-04-11T03:04:12.641" v="2656" actId="20577"/>
          <ac:spMkLst>
            <pc:docMk/>
            <pc:sldMk cId="2074930505" sldId="265"/>
            <ac:spMk id="3" creationId="{6602ADD7-4429-4582-91D8-2535ACA97F2A}"/>
          </ac:spMkLst>
        </pc:spChg>
        <pc:spChg chg="add mod">
          <ac:chgData name="Javier Saldana" userId="ca52465489e2c690" providerId="LiveId" clId="{FC929300-070C-4A66-83B5-8AC962D3C482}" dt="2019-04-11T03:04:56.568" v="2736" actId="20577"/>
          <ac:spMkLst>
            <pc:docMk/>
            <pc:sldMk cId="2074930505" sldId="265"/>
            <ac:spMk id="5" creationId="{74B8385B-F8C4-4A78-BD7C-1E20190135F9}"/>
          </ac:spMkLst>
        </pc:spChg>
        <pc:spChg chg="add mod">
          <ac:chgData name="Javier Saldana" userId="ca52465489e2c690" providerId="LiveId" clId="{FC929300-070C-4A66-83B5-8AC962D3C482}" dt="2019-04-11T03:06:40.001" v="2894" actId="20577"/>
          <ac:spMkLst>
            <pc:docMk/>
            <pc:sldMk cId="2074930505" sldId="265"/>
            <ac:spMk id="6" creationId="{5CDDC727-5440-4B42-9791-48E404B8BB8B}"/>
          </ac:spMkLst>
        </pc:spChg>
        <pc:spChg chg="add mod">
          <ac:chgData name="Javier Saldana" userId="ca52465489e2c690" providerId="LiveId" clId="{FC929300-070C-4A66-83B5-8AC962D3C482}" dt="2019-04-11T03:03:49.990" v="2637" actId="20577"/>
          <ac:spMkLst>
            <pc:docMk/>
            <pc:sldMk cId="2074930505" sldId="265"/>
            <ac:spMk id="8" creationId="{1EBE8FCD-52A3-4E6A-B915-2E61456B01CB}"/>
          </ac:spMkLst>
        </pc:spChg>
        <pc:picChg chg="del">
          <ac:chgData name="Javier Saldana" userId="ca52465489e2c690" providerId="LiveId" clId="{FC929300-070C-4A66-83B5-8AC962D3C482}" dt="2019-04-11T01:33:19.168" v="1412" actId="478"/>
          <ac:picMkLst>
            <pc:docMk/>
            <pc:sldMk cId="2074930505" sldId="265"/>
            <ac:picMk id="12" creationId="{14BAAD0C-BFAD-4A56-B53C-192C1C860C4E}"/>
          </ac:picMkLst>
        </pc:picChg>
        <pc:picChg chg="add">
          <ac:chgData name="Javier Saldana" userId="ca52465489e2c690" providerId="LiveId" clId="{FC929300-070C-4A66-83B5-8AC962D3C482}" dt="2019-04-11T01:33:20.094" v="1413"/>
          <ac:picMkLst>
            <pc:docMk/>
            <pc:sldMk cId="2074930505" sldId="265"/>
            <ac:picMk id="16" creationId="{C3A35D5A-0604-4823-ACDC-72172367F2D4}"/>
          </ac:picMkLst>
        </pc:picChg>
        <pc:cxnChg chg="mod">
          <ac:chgData name="Javier Saldana" userId="ca52465489e2c690" providerId="LiveId" clId="{FC929300-070C-4A66-83B5-8AC962D3C482}" dt="2019-04-11T01:33:19.168" v="1412" actId="478"/>
          <ac:cxnSpMkLst>
            <pc:docMk/>
            <pc:sldMk cId="2074930505" sldId="265"/>
            <ac:cxnSpMk id="19" creationId="{D10358BE-8C25-4FB2-8873-EEECC550B286}"/>
          </ac:cxnSpMkLst>
        </pc:cxnChg>
      </pc:sldChg>
      <pc:sldChg chg="del">
        <pc:chgData name="Javier Saldana" userId="ca52465489e2c690" providerId="LiveId" clId="{FC929300-070C-4A66-83B5-8AC962D3C482}" dt="2019-04-11T01:34:31.722" v="1452" actId="2696"/>
        <pc:sldMkLst>
          <pc:docMk/>
          <pc:sldMk cId="204448676" sldId="266"/>
        </pc:sldMkLst>
      </pc:sldChg>
      <pc:sldChg chg="modSp">
        <pc:chgData name="Javier Saldana" userId="ca52465489e2c690" providerId="LiveId" clId="{FC929300-070C-4A66-83B5-8AC962D3C482}" dt="2019-04-11T03:22:55.200" v="2981" actId="207"/>
        <pc:sldMkLst>
          <pc:docMk/>
          <pc:sldMk cId="1116360286" sldId="267"/>
        </pc:sldMkLst>
        <pc:spChg chg="mod">
          <ac:chgData name="Javier Saldana" userId="ca52465489e2c690" providerId="LiveId" clId="{FC929300-070C-4A66-83B5-8AC962D3C482}" dt="2019-04-11T03:22:55.200" v="2981" actId="207"/>
          <ac:spMkLst>
            <pc:docMk/>
            <pc:sldMk cId="1116360286" sldId="267"/>
            <ac:spMk id="23" creationId="{6F5552F3-6C68-4226-869F-798D7276A413}"/>
          </ac:spMkLst>
        </pc:spChg>
      </pc:sldChg>
      <pc:sldChg chg="addSp delSp modSp">
        <pc:chgData name="Javier Saldana" userId="ca52465489e2c690" providerId="LiveId" clId="{FC929300-070C-4A66-83B5-8AC962D3C482}" dt="2019-04-11T03:24:49.280" v="3004" actId="113"/>
        <pc:sldMkLst>
          <pc:docMk/>
          <pc:sldMk cId="4005582474" sldId="268"/>
        </pc:sldMkLst>
        <pc:spChg chg="mod">
          <ac:chgData name="Javier Saldana" userId="ca52465489e2c690" providerId="LiveId" clId="{FC929300-070C-4A66-83B5-8AC962D3C482}" dt="2019-04-11T03:24:49.280" v="3004" actId="113"/>
          <ac:spMkLst>
            <pc:docMk/>
            <pc:sldMk cId="4005582474" sldId="268"/>
            <ac:spMk id="2" creationId="{FD27565F-3C19-4253-A6CE-FAD55A2A268D}"/>
          </ac:spMkLst>
        </pc:spChg>
        <pc:spChg chg="add del mod">
          <ac:chgData name="Javier Saldana" userId="ca52465489e2c690" providerId="LiveId" clId="{FC929300-070C-4A66-83B5-8AC962D3C482}" dt="2019-04-11T00:55:42.416" v="943"/>
          <ac:spMkLst>
            <pc:docMk/>
            <pc:sldMk cId="4005582474" sldId="268"/>
            <ac:spMk id="3" creationId="{489335DE-5BE4-4294-83B0-55539E36E40E}"/>
          </ac:spMkLst>
        </pc:spChg>
        <pc:spChg chg="add del mod">
          <ac:chgData name="Javier Saldana" userId="ca52465489e2c690" providerId="LiveId" clId="{FC929300-070C-4A66-83B5-8AC962D3C482}" dt="2019-04-11T02:28:15.555" v="2043" actId="20577"/>
          <ac:spMkLst>
            <pc:docMk/>
            <pc:sldMk cId="4005582474" sldId="268"/>
            <ac:spMk id="6" creationId="{CE708AA2-1E55-4091-9B62-CB80B3349E02}"/>
          </ac:spMkLst>
        </pc:spChg>
        <pc:spChg chg="add del mod">
          <ac:chgData name="Javier Saldana" userId="ca52465489e2c690" providerId="LiveId" clId="{FC929300-070C-4A66-83B5-8AC962D3C482}" dt="2019-04-11T00:56:30.670" v="952" actId="478"/>
          <ac:spMkLst>
            <pc:docMk/>
            <pc:sldMk cId="4005582474" sldId="268"/>
            <ac:spMk id="8" creationId="{2F9EDC1C-4DFC-4599-8449-A82E2D1C7DE7}"/>
          </ac:spMkLst>
        </pc:spChg>
        <pc:spChg chg="add del mod">
          <ac:chgData name="Javier Saldana" userId="ca52465489e2c690" providerId="LiveId" clId="{FC929300-070C-4A66-83B5-8AC962D3C482}" dt="2019-04-11T02:41:07.792" v="2049" actId="478"/>
          <ac:spMkLst>
            <pc:docMk/>
            <pc:sldMk cId="4005582474" sldId="268"/>
            <ac:spMk id="9" creationId="{CF53DDCF-958F-4315-A2EE-0D6A49A13F3A}"/>
          </ac:spMkLst>
        </pc:spChg>
        <pc:spChg chg="add del mod">
          <ac:chgData name="Javier Saldana" userId="ca52465489e2c690" providerId="LiveId" clId="{FC929300-070C-4A66-83B5-8AC962D3C482}" dt="2019-04-11T02:29:52.717" v="2048" actId="478"/>
          <ac:spMkLst>
            <pc:docMk/>
            <pc:sldMk cId="4005582474" sldId="268"/>
            <ac:spMk id="25" creationId="{71014D0D-15BD-45A6-BFF5-314B85861230}"/>
          </ac:spMkLst>
        </pc:spChg>
        <pc:picChg chg="del">
          <ac:chgData name="Javier Saldana" userId="ca52465489e2c690" providerId="LiveId" clId="{FC929300-070C-4A66-83B5-8AC962D3C482}" dt="2019-04-11T00:55:01.814" v="939" actId="478"/>
          <ac:picMkLst>
            <pc:docMk/>
            <pc:sldMk cId="4005582474" sldId="268"/>
            <ac:picMk id="12" creationId="{14BAAD0C-BFAD-4A56-B53C-192C1C860C4E}"/>
          </ac:picMkLst>
        </pc:picChg>
        <pc:picChg chg="add">
          <ac:chgData name="Javier Saldana" userId="ca52465489e2c690" providerId="LiveId" clId="{FC929300-070C-4A66-83B5-8AC962D3C482}" dt="2019-04-11T00:55:02.319" v="940"/>
          <ac:picMkLst>
            <pc:docMk/>
            <pc:sldMk cId="4005582474" sldId="268"/>
            <ac:picMk id="15" creationId="{0853D69F-F976-4047-80FE-0327CE2FA9FB}"/>
          </ac:picMkLst>
        </pc:picChg>
        <pc:picChg chg="add">
          <ac:chgData name="Javier Saldana" userId="ca52465489e2c690" providerId="LiveId" clId="{FC929300-070C-4A66-83B5-8AC962D3C482}" dt="2019-04-11T00:55:10.934" v="941"/>
          <ac:picMkLst>
            <pc:docMk/>
            <pc:sldMk cId="4005582474" sldId="268"/>
            <ac:picMk id="16" creationId="{5B6F4303-6D59-4D58-B0F3-F0274B2BEA0E}"/>
          </ac:picMkLst>
        </pc:picChg>
        <pc:picChg chg="add del mod">
          <ac:chgData name="Javier Saldana" userId="ca52465489e2c690" providerId="LiveId" clId="{FC929300-070C-4A66-83B5-8AC962D3C482}" dt="2019-04-11T00:57:01.410" v="962" actId="14100"/>
          <ac:picMkLst>
            <pc:docMk/>
            <pc:sldMk cId="4005582474" sldId="268"/>
            <ac:picMk id="17" creationId="{3705ADE9-3E82-48FF-A505-2A4CBD69D2F3}"/>
          </ac:picMkLst>
        </pc:picChg>
        <pc:picChg chg="add del">
          <ac:chgData name="Javier Saldana" userId="ca52465489e2c690" providerId="LiveId" clId="{FC929300-070C-4A66-83B5-8AC962D3C482}" dt="2019-04-11T00:56:09.607" v="947" actId="478"/>
          <ac:picMkLst>
            <pc:docMk/>
            <pc:sldMk cId="4005582474" sldId="268"/>
            <ac:picMk id="18" creationId="{34043D0C-4144-4A6D-8C6B-E2722026ECD0}"/>
          </ac:picMkLst>
        </pc:picChg>
        <pc:picChg chg="add del mod">
          <ac:chgData name="Javier Saldana" userId="ca52465489e2c690" providerId="LiveId" clId="{FC929300-070C-4A66-83B5-8AC962D3C482}" dt="2019-04-11T00:56:35.974" v="954" actId="478"/>
          <ac:picMkLst>
            <pc:docMk/>
            <pc:sldMk cId="4005582474" sldId="268"/>
            <ac:picMk id="20" creationId="{B6D5A4BA-234B-44ED-A47E-66D911C93AF3}"/>
          </ac:picMkLst>
        </pc:picChg>
        <pc:picChg chg="add mod">
          <ac:chgData name="Javier Saldana" userId="ca52465489e2c690" providerId="LiveId" clId="{FC929300-070C-4A66-83B5-8AC962D3C482}" dt="2019-04-11T00:58:00.272" v="968" actId="14100"/>
          <ac:picMkLst>
            <pc:docMk/>
            <pc:sldMk cId="4005582474" sldId="268"/>
            <ac:picMk id="22" creationId="{DCDA412A-B18C-443A-BB17-2A3EA2CBA3CA}"/>
          </ac:picMkLst>
        </pc:picChg>
        <pc:picChg chg="add mod">
          <ac:chgData name="Javier Saldana" userId="ca52465489e2c690" providerId="LiveId" clId="{FC929300-070C-4A66-83B5-8AC962D3C482}" dt="2019-04-11T00:58:27.693" v="987" actId="1038"/>
          <ac:picMkLst>
            <pc:docMk/>
            <pc:sldMk cId="4005582474" sldId="268"/>
            <ac:picMk id="23" creationId="{B1DA6B13-C636-474A-8E13-B6D1E4D85C8B}"/>
          </ac:picMkLst>
        </pc:picChg>
        <pc:picChg chg="add mod">
          <ac:chgData name="Javier Saldana" userId="ca52465489e2c690" providerId="LiveId" clId="{FC929300-070C-4A66-83B5-8AC962D3C482}" dt="2019-04-11T00:59:21.601" v="996" actId="1076"/>
          <ac:picMkLst>
            <pc:docMk/>
            <pc:sldMk cId="4005582474" sldId="268"/>
            <ac:picMk id="24" creationId="{AE38CAA0-A28F-4299-AF8C-2308E13BD6EB}"/>
          </ac:picMkLst>
        </pc:picChg>
        <pc:cxnChg chg="mod">
          <ac:chgData name="Javier Saldana" userId="ca52465489e2c690" providerId="LiveId" clId="{FC929300-070C-4A66-83B5-8AC962D3C482}" dt="2019-04-11T00:55:01.814" v="939" actId="478"/>
          <ac:cxnSpMkLst>
            <pc:docMk/>
            <pc:sldMk cId="4005582474" sldId="268"/>
            <ac:cxnSpMk id="19" creationId="{D10358BE-8C25-4FB2-8873-EEECC550B286}"/>
          </ac:cxnSpMkLst>
        </pc:cxnChg>
      </pc:sldChg>
      <pc:sldChg chg="addSp delSp modSp">
        <pc:chgData name="Javier Saldana" userId="ca52465489e2c690" providerId="LiveId" clId="{FC929300-070C-4A66-83B5-8AC962D3C482}" dt="2019-04-11T03:25:10.143" v="3009" actId="113"/>
        <pc:sldMkLst>
          <pc:docMk/>
          <pc:sldMk cId="1503096279" sldId="269"/>
        </pc:sldMkLst>
        <pc:spChg chg="mod">
          <ac:chgData name="Javier Saldana" userId="ca52465489e2c690" providerId="LiveId" clId="{FC929300-070C-4A66-83B5-8AC962D3C482}" dt="2019-04-11T03:25:10.143" v="3009" actId="113"/>
          <ac:spMkLst>
            <pc:docMk/>
            <pc:sldMk cId="1503096279" sldId="269"/>
            <ac:spMk id="2" creationId="{FD27565F-3C19-4253-A6CE-FAD55A2A268D}"/>
          </ac:spMkLst>
        </pc:spChg>
        <pc:spChg chg="add del mod">
          <ac:chgData name="Javier Saldana" userId="ca52465489e2c690" providerId="LiveId" clId="{FC929300-070C-4A66-83B5-8AC962D3C482}" dt="2019-04-10T21:11:49.957" v="733" actId="931"/>
          <ac:spMkLst>
            <pc:docMk/>
            <pc:sldMk cId="1503096279" sldId="269"/>
            <ac:spMk id="3" creationId="{C03C17DF-7838-4912-976C-233D9C39AB96}"/>
          </ac:spMkLst>
        </pc:spChg>
        <pc:spChg chg="add mod">
          <ac:chgData name="Javier Saldana" userId="ca52465489e2c690" providerId="LiveId" clId="{FC929300-070C-4A66-83B5-8AC962D3C482}" dt="2019-04-11T01:18:43.028" v="1066" actId="20577"/>
          <ac:spMkLst>
            <pc:docMk/>
            <pc:sldMk cId="1503096279" sldId="269"/>
            <ac:spMk id="6" creationId="{1A575679-700B-4555-9C48-C3DDDB41EE0F}"/>
          </ac:spMkLst>
        </pc:spChg>
        <pc:spChg chg="add mod ord">
          <ac:chgData name="Javier Saldana" userId="ca52465489e2c690" providerId="LiveId" clId="{FC929300-070C-4A66-83B5-8AC962D3C482}" dt="2019-04-10T21:21:30.089" v="835" actId="14100"/>
          <ac:spMkLst>
            <pc:docMk/>
            <pc:sldMk cId="1503096279" sldId="269"/>
            <ac:spMk id="9" creationId="{5C5608AD-A96D-4A17-8E2F-6D247AA8B474}"/>
          </ac:spMkLst>
        </pc:spChg>
        <pc:spChg chg="add del mod">
          <ac:chgData name="Javier Saldana" userId="ca52465489e2c690" providerId="LiveId" clId="{FC929300-070C-4A66-83B5-8AC962D3C482}" dt="2019-04-10T21:13:47.979" v="771" actId="478"/>
          <ac:spMkLst>
            <pc:docMk/>
            <pc:sldMk cId="1503096279" sldId="269"/>
            <ac:spMk id="10" creationId="{FC5EB57B-256B-46AC-881F-7998BB0B49C9}"/>
          </ac:spMkLst>
        </pc:spChg>
        <pc:spChg chg="add mod">
          <ac:chgData name="Javier Saldana" userId="ca52465489e2c690" providerId="LiveId" clId="{FC929300-070C-4A66-83B5-8AC962D3C482}" dt="2019-04-10T21:22:42.273" v="845" actId="14100"/>
          <ac:spMkLst>
            <pc:docMk/>
            <pc:sldMk cId="1503096279" sldId="269"/>
            <ac:spMk id="11" creationId="{FC1EC2A9-678E-4CC2-AB60-EC3A038A95EF}"/>
          </ac:spMkLst>
        </pc:spChg>
        <pc:spChg chg="add del mod">
          <ac:chgData name="Javier Saldana" userId="ca52465489e2c690" providerId="LiveId" clId="{FC929300-070C-4A66-83B5-8AC962D3C482}" dt="2019-04-10T21:16:03.956" v="780" actId="478"/>
          <ac:spMkLst>
            <pc:docMk/>
            <pc:sldMk cId="1503096279" sldId="269"/>
            <ac:spMk id="13" creationId="{F344BAA3-3C87-4260-8D67-89C469B465E3}"/>
          </ac:spMkLst>
        </pc:spChg>
        <pc:spChg chg="add del mod">
          <ac:chgData name="Javier Saldana" userId="ca52465489e2c690" providerId="LiveId" clId="{FC929300-070C-4A66-83B5-8AC962D3C482}" dt="2019-04-10T21:17:24.932" v="790" actId="478"/>
          <ac:spMkLst>
            <pc:docMk/>
            <pc:sldMk cId="1503096279" sldId="269"/>
            <ac:spMk id="16" creationId="{8B55214F-672B-479D-A289-0878DAF9128A}"/>
          </ac:spMkLst>
        </pc:spChg>
        <pc:picChg chg="add mod">
          <ac:chgData name="Javier Saldana" userId="ca52465489e2c690" providerId="LiveId" clId="{FC929300-070C-4A66-83B5-8AC962D3C482}" dt="2019-04-10T21:21:44.502" v="839" actId="1035"/>
          <ac:picMkLst>
            <pc:docMk/>
            <pc:sldMk cId="1503096279" sldId="269"/>
            <ac:picMk id="8" creationId="{F198633E-AD60-4656-B95C-B5340D231609}"/>
          </ac:picMkLst>
        </pc:picChg>
        <pc:picChg chg="del">
          <ac:chgData name="Javier Saldana" userId="ca52465489e2c690" providerId="LiveId" clId="{FC929300-070C-4A66-83B5-8AC962D3C482}" dt="2019-04-10T21:08:37.534" v="611" actId="478"/>
          <ac:picMkLst>
            <pc:docMk/>
            <pc:sldMk cId="1503096279" sldId="269"/>
            <ac:picMk id="12" creationId="{14BAAD0C-BFAD-4A56-B53C-192C1C860C4E}"/>
          </ac:picMkLst>
        </pc:picChg>
        <pc:picChg chg="add">
          <ac:chgData name="Javier Saldana" userId="ca52465489e2c690" providerId="LiveId" clId="{FC929300-070C-4A66-83B5-8AC962D3C482}" dt="2019-04-10T21:08:42.252" v="612"/>
          <ac:picMkLst>
            <pc:docMk/>
            <pc:sldMk cId="1503096279" sldId="269"/>
            <ac:picMk id="15" creationId="{F8EA8D01-60A1-4935-BC1C-928A44C871AF}"/>
          </ac:picMkLst>
        </pc:picChg>
        <pc:cxnChg chg="add del mod">
          <ac:chgData name="Javier Saldana" userId="ca52465489e2c690" providerId="LiveId" clId="{FC929300-070C-4A66-83B5-8AC962D3C482}" dt="2019-04-10T21:22:28.745" v="843" actId="478"/>
          <ac:cxnSpMkLst>
            <pc:docMk/>
            <pc:sldMk cId="1503096279" sldId="269"/>
            <ac:cxnSpMk id="18" creationId="{42FD9D6D-681D-461E-B42B-52FABD5B298E}"/>
          </ac:cxnSpMkLst>
        </pc:cxnChg>
        <pc:cxnChg chg="mod">
          <ac:chgData name="Javier Saldana" userId="ca52465489e2c690" providerId="LiveId" clId="{FC929300-070C-4A66-83B5-8AC962D3C482}" dt="2019-04-10T21:08:37.534" v="611" actId="478"/>
          <ac:cxnSpMkLst>
            <pc:docMk/>
            <pc:sldMk cId="1503096279" sldId="269"/>
            <ac:cxnSpMk id="19" creationId="{D10358BE-8C25-4FB2-8873-EEECC550B286}"/>
          </ac:cxnSpMkLst>
        </pc:cxnChg>
      </pc:sldChg>
      <pc:sldChg chg="addSp delSp modSp">
        <pc:chgData name="Javier Saldana" userId="ca52465489e2c690" providerId="LiveId" clId="{FC929300-070C-4A66-83B5-8AC962D3C482}" dt="2019-04-11T03:17:23.441" v="2937" actId="113"/>
        <pc:sldMkLst>
          <pc:docMk/>
          <pc:sldMk cId="2760613333" sldId="270"/>
        </pc:sldMkLst>
        <pc:spChg chg="mod">
          <ac:chgData name="Javier Saldana" userId="ca52465489e2c690" providerId="LiveId" clId="{FC929300-070C-4A66-83B5-8AC962D3C482}" dt="2019-04-11T03:17:23.441" v="2937" actId="113"/>
          <ac:spMkLst>
            <pc:docMk/>
            <pc:sldMk cId="2760613333" sldId="270"/>
            <ac:spMk id="2" creationId="{FD27565F-3C19-4253-A6CE-FAD55A2A268D}"/>
          </ac:spMkLst>
        </pc:spChg>
        <pc:spChg chg="add del mod">
          <ac:chgData name="Javier Saldana" userId="ca52465489e2c690" providerId="LiveId" clId="{FC929300-070C-4A66-83B5-8AC962D3C482}" dt="2019-04-10T20:55:04.618" v="477"/>
          <ac:spMkLst>
            <pc:docMk/>
            <pc:sldMk cId="2760613333" sldId="270"/>
            <ac:spMk id="3" creationId="{1E1F2E0D-E4E9-406A-8345-71CE66E92F51}"/>
          </ac:spMkLst>
        </pc:spChg>
        <pc:spChg chg="add del mod">
          <ac:chgData name="Javier Saldana" userId="ca52465489e2c690" providerId="LiveId" clId="{FC929300-070C-4A66-83B5-8AC962D3C482}" dt="2019-04-10T20:55:27.394" v="481"/>
          <ac:spMkLst>
            <pc:docMk/>
            <pc:sldMk cId="2760613333" sldId="270"/>
            <ac:spMk id="5" creationId="{90765E39-5369-42A8-945E-FDBA45E830CE}"/>
          </ac:spMkLst>
        </pc:spChg>
        <pc:spChg chg="add mod">
          <ac:chgData name="Javier Saldana" userId="ca52465489e2c690" providerId="LiveId" clId="{FC929300-070C-4A66-83B5-8AC962D3C482}" dt="2019-04-11T03:16:46.778" v="2932" actId="6549"/>
          <ac:spMkLst>
            <pc:docMk/>
            <pc:sldMk cId="2760613333" sldId="270"/>
            <ac:spMk id="7" creationId="{2DF95E81-84A5-4446-B71C-0B3817C42C46}"/>
          </ac:spMkLst>
        </pc:spChg>
        <pc:picChg chg="add mod">
          <ac:chgData name="Javier Saldana" userId="ca52465489e2c690" providerId="LiveId" clId="{FC929300-070C-4A66-83B5-8AC962D3C482}" dt="2019-04-11T01:39:50.834" v="1477" actId="1076"/>
          <ac:picMkLst>
            <pc:docMk/>
            <pc:sldMk cId="2760613333" sldId="270"/>
            <ac:picMk id="8" creationId="{E09C75F8-5C30-4302-9EDF-A1A7D850DC45}"/>
          </ac:picMkLst>
        </pc:picChg>
        <pc:picChg chg="del">
          <ac:chgData name="Javier Saldana" userId="ca52465489e2c690" providerId="LiveId" clId="{FC929300-070C-4A66-83B5-8AC962D3C482}" dt="2019-04-10T20:55:19.840" v="480" actId="478"/>
          <ac:picMkLst>
            <pc:docMk/>
            <pc:sldMk cId="2760613333" sldId="270"/>
            <ac:picMk id="12" creationId="{14BAAD0C-BFAD-4A56-B53C-192C1C860C4E}"/>
          </ac:picMkLst>
        </pc:picChg>
        <pc:picChg chg="add">
          <ac:chgData name="Javier Saldana" userId="ca52465489e2c690" providerId="LiveId" clId="{FC929300-070C-4A66-83B5-8AC962D3C482}" dt="2019-04-10T20:55:16.895" v="479"/>
          <ac:picMkLst>
            <pc:docMk/>
            <pc:sldMk cId="2760613333" sldId="270"/>
            <ac:picMk id="13" creationId="{8B9ACEC5-A35C-45B2-B012-E29889B6525E}"/>
          </ac:picMkLst>
        </pc:picChg>
        <pc:picChg chg="add mod">
          <ac:chgData name="Javier Saldana" userId="ca52465489e2c690" providerId="LiveId" clId="{FC929300-070C-4A66-83B5-8AC962D3C482}" dt="2019-04-11T01:39:54.936" v="1478" actId="1076"/>
          <ac:picMkLst>
            <pc:docMk/>
            <pc:sldMk cId="2760613333" sldId="270"/>
            <ac:picMk id="16" creationId="{9430D73E-A553-4DC2-9334-E649EABEAB8D}"/>
          </ac:picMkLst>
        </pc:picChg>
        <pc:cxnChg chg="mod">
          <ac:chgData name="Javier Saldana" userId="ca52465489e2c690" providerId="LiveId" clId="{FC929300-070C-4A66-83B5-8AC962D3C482}" dt="2019-04-10T20:55:19.840" v="480" actId="478"/>
          <ac:cxnSpMkLst>
            <pc:docMk/>
            <pc:sldMk cId="2760613333" sldId="270"/>
            <ac:cxnSpMk id="19" creationId="{D10358BE-8C25-4FB2-8873-EEECC550B286}"/>
          </ac:cxnSpMkLst>
        </pc:cxnChg>
      </pc:sldChg>
      <pc:sldChg chg="del">
        <pc:chgData name="Javier Saldana" userId="ca52465489e2c690" providerId="LiveId" clId="{FC929300-070C-4A66-83B5-8AC962D3C482}" dt="2019-04-10T21:52:10.257" v="924" actId="2696"/>
        <pc:sldMkLst>
          <pc:docMk/>
          <pc:sldMk cId="1241336780" sldId="271"/>
        </pc:sldMkLst>
      </pc:sldChg>
      <pc:sldChg chg="addSp delSp modSp ord">
        <pc:chgData name="Javier Saldana" userId="ca52465489e2c690" providerId="LiveId" clId="{FC929300-070C-4A66-83B5-8AC962D3C482}" dt="2019-04-11T03:18:16.291" v="2942" actId="2711"/>
        <pc:sldMkLst>
          <pc:docMk/>
          <pc:sldMk cId="2422419476" sldId="272"/>
        </pc:sldMkLst>
        <pc:spChg chg="mod">
          <ac:chgData name="Javier Saldana" userId="ca52465489e2c690" providerId="LiveId" clId="{FC929300-070C-4A66-83B5-8AC962D3C482}" dt="2019-04-11T03:18:01.241" v="2940" actId="255"/>
          <ac:spMkLst>
            <pc:docMk/>
            <pc:sldMk cId="2422419476" sldId="272"/>
            <ac:spMk id="2" creationId="{FD27565F-3C19-4253-A6CE-FAD55A2A268D}"/>
          </ac:spMkLst>
        </pc:spChg>
        <pc:spChg chg="add del mod">
          <ac:chgData name="Javier Saldana" userId="ca52465489e2c690" providerId="LiveId" clId="{FC929300-070C-4A66-83B5-8AC962D3C482}" dt="2019-04-11T01:04:03.314" v="1007"/>
          <ac:spMkLst>
            <pc:docMk/>
            <pc:sldMk cId="2422419476" sldId="272"/>
            <ac:spMk id="3" creationId="{9D308201-7577-43B8-B6F3-5BC085300718}"/>
          </ac:spMkLst>
        </pc:spChg>
        <pc:spChg chg="add mod">
          <ac:chgData name="Javier Saldana" userId="ca52465489e2c690" providerId="LiveId" clId="{FC929300-070C-4A66-83B5-8AC962D3C482}" dt="2019-04-11T03:18:16.291" v="2942" actId="2711"/>
          <ac:spMkLst>
            <pc:docMk/>
            <pc:sldMk cId="2422419476" sldId="272"/>
            <ac:spMk id="6" creationId="{D49A37C8-C6F6-41CA-95FF-FD36BA4B8954}"/>
          </ac:spMkLst>
        </pc:spChg>
        <pc:picChg chg="del">
          <ac:chgData name="Javier Saldana" userId="ca52465489e2c690" providerId="LiveId" clId="{FC929300-070C-4A66-83B5-8AC962D3C482}" dt="2019-04-11T01:01:55.100" v="1005" actId="478"/>
          <ac:picMkLst>
            <pc:docMk/>
            <pc:sldMk cId="2422419476" sldId="272"/>
            <ac:picMk id="12" creationId="{14BAAD0C-BFAD-4A56-B53C-192C1C860C4E}"/>
          </ac:picMkLst>
        </pc:picChg>
        <pc:picChg chg="add">
          <ac:chgData name="Javier Saldana" userId="ca52465489e2c690" providerId="LiveId" clId="{FC929300-070C-4A66-83B5-8AC962D3C482}" dt="2019-04-11T01:01:56.115" v="1006"/>
          <ac:picMkLst>
            <pc:docMk/>
            <pc:sldMk cId="2422419476" sldId="272"/>
            <ac:picMk id="15" creationId="{EB19E0FA-2D5C-419B-8E6B-A10F47B01D9B}"/>
          </ac:picMkLst>
        </pc:picChg>
        <pc:picChg chg="add mod">
          <ac:chgData name="Javier Saldana" userId="ca52465489e2c690" providerId="LiveId" clId="{FC929300-070C-4A66-83B5-8AC962D3C482}" dt="2019-04-11T01:04:20.516" v="1010" actId="14100"/>
          <ac:picMkLst>
            <pc:docMk/>
            <pc:sldMk cId="2422419476" sldId="272"/>
            <ac:picMk id="16" creationId="{791C9789-0191-4271-A6B7-73F347CA5169}"/>
          </ac:picMkLst>
        </pc:picChg>
        <pc:picChg chg="add mod">
          <ac:chgData name="Javier Saldana" userId="ca52465489e2c690" providerId="LiveId" clId="{FC929300-070C-4A66-83B5-8AC962D3C482}" dt="2019-04-11T01:05:20.652" v="1016" actId="1076"/>
          <ac:picMkLst>
            <pc:docMk/>
            <pc:sldMk cId="2422419476" sldId="272"/>
            <ac:picMk id="17" creationId="{74D99445-EC9E-42E4-8383-81C436A0B51D}"/>
          </ac:picMkLst>
        </pc:picChg>
        <pc:picChg chg="add mod">
          <ac:chgData name="Javier Saldana" userId="ca52465489e2c690" providerId="LiveId" clId="{FC929300-070C-4A66-83B5-8AC962D3C482}" dt="2019-04-11T01:05:38.306" v="1019" actId="14100"/>
          <ac:picMkLst>
            <pc:docMk/>
            <pc:sldMk cId="2422419476" sldId="272"/>
            <ac:picMk id="18" creationId="{B21BAFEC-E503-4BD6-BE15-8A6946678B3B}"/>
          </ac:picMkLst>
        </pc:picChg>
        <pc:picChg chg="add mod">
          <ac:chgData name="Javier Saldana" userId="ca52465489e2c690" providerId="LiveId" clId="{FC929300-070C-4A66-83B5-8AC962D3C482}" dt="2019-04-11T01:06:00.255" v="1022" actId="14100"/>
          <ac:picMkLst>
            <pc:docMk/>
            <pc:sldMk cId="2422419476" sldId="272"/>
            <ac:picMk id="20" creationId="{1B62970D-BFE2-458B-9558-8D22CAADA584}"/>
          </ac:picMkLst>
        </pc:picChg>
        <pc:cxnChg chg="mod">
          <ac:chgData name="Javier Saldana" userId="ca52465489e2c690" providerId="LiveId" clId="{FC929300-070C-4A66-83B5-8AC962D3C482}" dt="2019-04-11T01:01:55.100" v="1005" actId="478"/>
          <ac:cxnSpMkLst>
            <pc:docMk/>
            <pc:sldMk cId="2422419476" sldId="272"/>
            <ac:cxnSpMk id="19" creationId="{D10358BE-8C25-4FB2-8873-EEECC550B286}"/>
          </ac:cxnSpMkLst>
        </pc:cxnChg>
      </pc:sldChg>
      <pc:sldChg chg="add del">
        <pc:chgData name="Javier Saldana" userId="ca52465489e2c690" providerId="LiveId" clId="{FC929300-070C-4A66-83B5-8AC962D3C482}" dt="2019-04-10T20:55:37.556" v="483" actId="2696"/>
        <pc:sldMkLst>
          <pc:docMk/>
          <pc:sldMk cId="218327607" sldId="273"/>
        </pc:sldMkLst>
      </pc:sldChg>
      <pc:sldChg chg="addSp delSp modSp add">
        <pc:chgData name="Javier Saldana" userId="ca52465489e2c690" providerId="LiveId" clId="{FC929300-070C-4A66-83B5-8AC962D3C482}" dt="2019-04-11T03:18:42.053" v="2947" actId="113"/>
        <pc:sldMkLst>
          <pc:docMk/>
          <pc:sldMk cId="3583822230" sldId="273"/>
        </pc:sldMkLst>
        <pc:spChg chg="mod">
          <ac:chgData name="Javier Saldana" userId="ca52465489e2c690" providerId="LiveId" clId="{FC929300-070C-4A66-83B5-8AC962D3C482}" dt="2019-04-11T03:18:42.053" v="2947" actId="113"/>
          <ac:spMkLst>
            <pc:docMk/>
            <pc:sldMk cId="3583822230" sldId="273"/>
            <ac:spMk id="2" creationId="{FD27565F-3C19-4253-A6CE-FAD55A2A268D}"/>
          </ac:spMkLst>
        </pc:spChg>
        <pc:spChg chg="add mod">
          <ac:chgData name="Javier Saldana" userId="ca52465489e2c690" providerId="LiveId" clId="{FC929300-070C-4A66-83B5-8AC962D3C482}" dt="2019-04-11T02:24:03.494" v="1886" actId="20577"/>
          <ac:spMkLst>
            <pc:docMk/>
            <pc:sldMk cId="3583822230" sldId="273"/>
            <ac:spMk id="5" creationId="{436A6671-F83D-4FA8-AE79-495F3CB899E2}"/>
          </ac:spMkLst>
        </pc:spChg>
        <pc:spChg chg="add mod">
          <ac:chgData name="Javier Saldana" userId="ca52465489e2c690" providerId="LiveId" clId="{FC929300-070C-4A66-83B5-8AC962D3C482}" dt="2019-04-10T20:58:27.422" v="509" actId="1076"/>
          <ac:spMkLst>
            <pc:docMk/>
            <pc:sldMk cId="3583822230" sldId="273"/>
            <ac:spMk id="6" creationId="{3CEC27EB-37DA-46A5-ABA0-72DD5BF9186E}"/>
          </ac:spMkLst>
        </pc:spChg>
        <pc:spChg chg="del">
          <ac:chgData name="Javier Saldana" userId="ca52465489e2c690" providerId="LiveId" clId="{FC929300-070C-4A66-83B5-8AC962D3C482}" dt="2019-04-10T20:55:51.518" v="486"/>
          <ac:spMkLst>
            <pc:docMk/>
            <pc:sldMk cId="3583822230" sldId="273"/>
            <ac:spMk id="7" creationId="{2DF95E81-84A5-4446-B71C-0B3817C42C46}"/>
          </ac:spMkLst>
        </pc:spChg>
        <pc:picChg chg="add">
          <ac:chgData name="Javier Saldana" userId="ca52465489e2c690" providerId="LiveId" clId="{FC929300-070C-4A66-83B5-8AC962D3C482}" dt="2019-04-10T20:55:51.518" v="486"/>
          <ac:picMkLst>
            <pc:docMk/>
            <pc:sldMk cId="3583822230" sldId="273"/>
            <ac:picMk id="15" creationId="{91279F80-0C7C-48C8-BBA8-59A237C45901}"/>
          </ac:picMkLst>
        </pc:picChg>
        <pc:picChg chg="del">
          <ac:chgData name="Javier Saldana" userId="ca52465489e2c690" providerId="LiveId" clId="{FC929300-070C-4A66-83B5-8AC962D3C482}" dt="2019-04-10T20:55:43.906" v="485" actId="478"/>
          <ac:picMkLst>
            <pc:docMk/>
            <pc:sldMk cId="3583822230" sldId="273"/>
            <ac:picMk id="16" creationId="{9430D73E-A553-4DC2-9334-E649EABEAB8D}"/>
          </ac:picMkLst>
        </pc:picChg>
      </pc:sldChg>
      <pc:sldChg chg="addSp delSp modSp add">
        <pc:chgData name="Javier Saldana" userId="ca52465489e2c690" providerId="LiveId" clId="{FC929300-070C-4A66-83B5-8AC962D3C482}" dt="2019-04-11T03:24:28.153" v="2999" actId="208"/>
        <pc:sldMkLst>
          <pc:docMk/>
          <pc:sldMk cId="1902490102" sldId="274"/>
        </pc:sldMkLst>
        <pc:spChg chg="mod">
          <ac:chgData name="Javier Saldana" userId="ca52465489e2c690" providerId="LiveId" clId="{FC929300-070C-4A66-83B5-8AC962D3C482}" dt="2019-04-11T03:24:28.153" v="2999" actId="208"/>
          <ac:spMkLst>
            <pc:docMk/>
            <pc:sldMk cId="1902490102" sldId="274"/>
            <ac:spMk id="2" creationId="{FD27565F-3C19-4253-A6CE-FAD55A2A268D}"/>
          </ac:spMkLst>
        </pc:spChg>
        <pc:spChg chg="add del mod">
          <ac:chgData name="Javier Saldana" userId="ca52465489e2c690" providerId="LiveId" clId="{FC929300-070C-4A66-83B5-8AC962D3C482}" dt="2019-04-11T01:00:21.294" v="1000"/>
          <ac:spMkLst>
            <pc:docMk/>
            <pc:sldMk cId="1902490102" sldId="274"/>
            <ac:spMk id="3" creationId="{04B3E47C-6BAF-49B1-93BC-7A4B05032D17}"/>
          </ac:spMkLst>
        </pc:spChg>
        <pc:spChg chg="add mod">
          <ac:chgData name="Javier Saldana" userId="ca52465489e2c690" providerId="LiveId" clId="{FC929300-070C-4A66-83B5-8AC962D3C482}" dt="2019-04-11T02:52:12.458" v="2141" actId="20577"/>
          <ac:spMkLst>
            <pc:docMk/>
            <pc:sldMk cId="1902490102" sldId="274"/>
            <ac:spMk id="6" creationId="{84BDE645-7D8A-4AE6-927C-76C17718F5EA}"/>
          </ac:spMkLst>
        </pc:spChg>
        <pc:picChg chg="del">
          <ac:chgData name="Javier Saldana" userId="ca52465489e2c690" providerId="LiveId" clId="{FC929300-070C-4A66-83B5-8AC962D3C482}" dt="2019-04-11T01:00:14.680" v="999" actId="478"/>
          <ac:picMkLst>
            <pc:docMk/>
            <pc:sldMk cId="1902490102" sldId="274"/>
            <ac:picMk id="12" creationId="{14BAAD0C-BFAD-4A56-B53C-192C1C860C4E}"/>
          </ac:picMkLst>
        </pc:picChg>
        <pc:picChg chg="add">
          <ac:chgData name="Javier Saldana" userId="ca52465489e2c690" providerId="LiveId" clId="{FC929300-070C-4A66-83B5-8AC962D3C482}" dt="2019-04-11T01:00:12.757" v="998"/>
          <ac:picMkLst>
            <pc:docMk/>
            <pc:sldMk cId="1902490102" sldId="274"/>
            <ac:picMk id="13" creationId="{C9EF363F-9792-438D-A1FE-2922F8F1C370}"/>
          </ac:picMkLst>
        </pc:picChg>
        <pc:picChg chg="add mod modCrop">
          <ac:chgData name="Javier Saldana" userId="ca52465489e2c690" providerId="LiveId" clId="{FC929300-070C-4A66-83B5-8AC962D3C482}" dt="2019-04-11T01:00:56.493" v="1003" actId="732"/>
          <ac:picMkLst>
            <pc:docMk/>
            <pc:sldMk cId="1902490102" sldId="274"/>
            <ac:picMk id="15" creationId="{4CDF5D08-DF2C-4EDE-AB22-FC966F559C4C}"/>
          </ac:picMkLst>
        </pc:picChg>
        <pc:cxnChg chg="mod">
          <ac:chgData name="Javier Saldana" userId="ca52465489e2c690" providerId="LiveId" clId="{FC929300-070C-4A66-83B5-8AC962D3C482}" dt="2019-04-11T01:00:14.680" v="999" actId="478"/>
          <ac:cxnSpMkLst>
            <pc:docMk/>
            <pc:sldMk cId="1902490102" sldId="274"/>
            <ac:cxnSpMk id="19" creationId="{D10358BE-8C25-4FB2-8873-EEECC550B286}"/>
          </ac:cxnSpMkLst>
        </pc:cxnChg>
      </pc:sldChg>
      <pc:sldChg chg="addSp delSp modSp add">
        <pc:chgData name="Javier Saldana" userId="ca52465489e2c690" providerId="LiveId" clId="{FC929300-070C-4A66-83B5-8AC962D3C482}" dt="2019-04-11T03:24:06.149" v="2993" actId="113"/>
        <pc:sldMkLst>
          <pc:docMk/>
          <pc:sldMk cId="908239811" sldId="275"/>
        </pc:sldMkLst>
        <pc:spChg chg="mod">
          <ac:chgData name="Javier Saldana" userId="ca52465489e2c690" providerId="LiveId" clId="{FC929300-070C-4A66-83B5-8AC962D3C482}" dt="2019-04-11T03:24:06.149" v="2993" actId="113"/>
          <ac:spMkLst>
            <pc:docMk/>
            <pc:sldMk cId="908239811" sldId="275"/>
            <ac:spMk id="2" creationId="{FD27565F-3C19-4253-A6CE-FAD55A2A268D}"/>
          </ac:spMkLst>
        </pc:spChg>
        <pc:spChg chg="add del mod">
          <ac:chgData name="Javier Saldana" userId="ca52465489e2c690" providerId="LiveId" clId="{FC929300-070C-4A66-83B5-8AC962D3C482}" dt="2019-04-11T01:19:37.460" v="1069" actId="478"/>
          <ac:spMkLst>
            <pc:docMk/>
            <pc:sldMk cId="908239811" sldId="275"/>
            <ac:spMk id="5" creationId="{60BDAF18-4F5C-44D1-815E-27BD17BB579C}"/>
          </ac:spMkLst>
        </pc:spChg>
        <pc:spChg chg="mod">
          <ac:chgData name="Javier Saldana" userId="ca52465489e2c690" providerId="LiveId" clId="{FC929300-070C-4A66-83B5-8AC962D3C482}" dt="2019-04-11T03:01:57.792" v="2484" actId="20577"/>
          <ac:spMkLst>
            <pc:docMk/>
            <pc:sldMk cId="908239811" sldId="275"/>
            <ac:spMk id="6" creationId="{D49A37C8-C6F6-41CA-95FF-FD36BA4B8954}"/>
          </ac:spMkLst>
        </pc:spChg>
        <pc:spChg chg="add del mod">
          <ac:chgData name="Javier Saldana" userId="ca52465489e2c690" providerId="LiveId" clId="{FC929300-070C-4A66-83B5-8AC962D3C482}" dt="2019-04-11T01:21:55.361" v="1071"/>
          <ac:spMkLst>
            <pc:docMk/>
            <pc:sldMk cId="908239811" sldId="275"/>
            <ac:spMk id="8" creationId="{A4B59B9B-987D-4602-AE11-3C589AB64F6A}"/>
          </ac:spMkLst>
        </pc:spChg>
        <pc:picChg chg="add mod">
          <ac:chgData name="Javier Saldana" userId="ca52465489e2c690" providerId="LiveId" clId="{FC929300-070C-4A66-83B5-8AC962D3C482}" dt="2019-04-11T01:23:54.315" v="1097" actId="14100"/>
          <ac:picMkLst>
            <pc:docMk/>
            <pc:sldMk cId="908239811" sldId="275"/>
            <ac:picMk id="9" creationId="{26A54BA5-051D-466E-A40B-AD9874045D29}"/>
          </ac:picMkLst>
        </pc:picChg>
        <pc:picChg chg="add del">
          <ac:chgData name="Javier Saldana" userId="ca52465489e2c690" providerId="LiveId" clId="{FC929300-070C-4A66-83B5-8AC962D3C482}" dt="2019-04-11T01:19:42.053" v="1070" actId="478"/>
          <ac:picMkLst>
            <pc:docMk/>
            <pc:sldMk cId="908239811" sldId="275"/>
            <ac:picMk id="16" creationId="{791C9789-0191-4271-A6B7-73F347CA5169}"/>
          </ac:picMkLst>
        </pc:picChg>
        <pc:picChg chg="del">
          <ac:chgData name="Javier Saldana" userId="ca52465489e2c690" providerId="LiveId" clId="{FC929300-070C-4A66-83B5-8AC962D3C482}" dt="2019-04-11T01:19:42.053" v="1070" actId="478"/>
          <ac:picMkLst>
            <pc:docMk/>
            <pc:sldMk cId="908239811" sldId="275"/>
            <ac:picMk id="17" creationId="{74D99445-EC9E-42E4-8383-81C436A0B51D}"/>
          </ac:picMkLst>
        </pc:picChg>
        <pc:picChg chg="del">
          <ac:chgData name="Javier Saldana" userId="ca52465489e2c690" providerId="LiveId" clId="{FC929300-070C-4A66-83B5-8AC962D3C482}" dt="2019-04-11T01:19:42.053" v="1070" actId="478"/>
          <ac:picMkLst>
            <pc:docMk/>
            <pc:sldMk cId="908239811" sldId="275"/>
            <ac:picMk id="18" creationId="{B21BAFEC-E503-4BD6-BE15-8A6946678B3B}"/>
          </ac:picMkLst>
        </pc:picChg>
        <pc:picChg chg="del">
          <ac:chgData name="Javier Saldana" userId="ca52465489e2c690" providerId="LiveId" clId="{FC929300-070C-4A66-83B5-8AC962D3C482}" dt="2019-04-11T01:19:42.053" v="1070" actId="478"/>
          <ac:picMkLst>
            <pc:docMk/>
            <pc:sldMk cId="908239811" sldId="275"/>
            <ac:picMk id="20" creationId="{1B62970D-BFE2-458B-9558-8D22CAADA584}"/>
          </ac:picMkLst>
        </pc:picChg>
        <pc:picChg chg="add mod">
          <ac:chgData name="Javier Saldana" userId="ca52465489e2c690" providerId="LiveId" clId="{FC929300-070C-4A66-83B5-8AC962D3C482}" dt="2019-04-11T01:22:02.388" v="1092" actId="1076"/>
          <ac:picMkLst>
            <pc:docMk/>
            <pc:sldMk cId="908239811" sldId="275"/>
            <ac:picMk id="22" creationId="{DF0972BF-85D7-4008-826E-08F580ABD5AF}"/>
          </ac:picMkLst>
        </pc:picChg>
        <pc:picChg chg="add mod">
          <ac:chgData name="Javier Saldana" userId="ca52465489e2c690" providerId="LiveId" clId="{FC929300-070C-4A66-83B5-8AC962D3C482}" dt="2019-04-11T01:30:21.338" v="1279" actId="1076"/>
          <ac:picMkLst>
            <pc:docMk/>
            <pc:sldMk cId="908239811" sldId="275"/>
            <ac:picMk id="23" creationId="{AA310D5D-A3D4-4FAE-9CCE-A917DDC1CE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F82A4-C68D-4DBB-A24B-8911B55657FE}" type="datetimeFigureOut">
              <a:rPr lang="en-US" smtClean="0"/>
              <a:t>4/10/2019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9EB25-44CE-4E01-A562-CE50B9907DDB}" type="slidenum">
              <a:rPr lang="en-US" smtClean="0"/>
              <a:t>‹#›</a:t>
            </a:fld>
            <a:endParaRPr lang="en-US"/>
          </a:p>
        </p:txBody>
      </p:sp>
    </p:spTree>
    <p:extLst>
      <p:ext uri="{BB962C8B-B14F-4D97-AF65-F5344CB8AC3E}">
        <p14:creationId xmlns:p14="http://schemas.microsoft.com/office/powerpoint/2010/main" val="224264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1F16F-6419-407E-959E-173D5A7F50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4FCDA4-D199-42E5-9BFE-D18DD9F22F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C3E860-E959-4012-A5D8-86E0EC1B3761}"/>
              </a:ext>
            </a:extLst>
          </p:cNvPr>
          <p:cNvSpPr>
            <a:spLocks noGrp="1"/>
          </p:cNvSpPr>
          <p:nvPr>
            <p:ph type="dt" sz="half" idx="10"/>
          </p:nvPr>
        </p:nvSpPr>
        <p:spPr/>
        <p:txBody>
          <a:bodyPr/>
          <a:lstStyle/>
          <a:p>
            <a:fld id="{0D250C0A-68C0-4350-9874-D0603A9AC58E}" type="datetime1">
              <a:rPr lang="en-US" smtClean="0"/>
              <a:t>4/10/2019</a:t>
            </a:fld>
            <a:endParaRPr lang="en-US"/>
          </a:p>
        </p:txBody>
      </p:sp>
      <p:sp>
        <p:nvSpPr>
          <p:cNvPr id="5" name="Footer Placeholder 4">
            <a:extLst>
              <a:ext uri="{FF2B5EF4-FFF2-40B4-BE49-F238E27FC236}">
                <a16:creationId xmlns:a16="http://schemas.microsoft.com/office/drawing/2014/main" id="{A3ED0C2D-1091-4798-A97E-D64D6F170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EA2CB-3F52-414B-9C10-F4899DE3F31B}"/>
              </a:ext>
            </a:extLst>
          </p:cNvPr>
          <p:cNvSpPr>
            <a:spLocks noGrp="1"/>
          </p:cNvSpPr>
          <p:nvPr>
            <p:ph type="sldNum" sz="quarter" idx="12"/>
          </p:nvPr>
        </p:nvSpPr>
        <p:spPr/>
        <p:txBody>
          <a:bodyPr/>
          <a:lstStyle/>
          <a:p>
            <a:fld id="{95536BDF-DB69-43D4-B95B-A0E85F108FEC}" type="slidenum">
              <a:rPr lang="en-US" smtClean="0"/>
              <a:t>‹#›</a:t>
            </a:fld>
            <a:endParaRPr lang="en-US"/>
          </a:p>
        </p:txBody>
      </p:sp>
    </p:spTree>
    <p:extLst>
      <p:ext uri="{BB962C8B-B14F-4D97-AF65-F5344CB8AC3E}">
        <p14:creationId xmlns:p14="http://schemas.microsoft.com/office/powerpoint/2010/main" val="799144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4E32-DAC6-4F59-888B-EBBE49B57D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EC63B2-0486-4C7A-B3F4-4EED3DFF0A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594B15-9B1B-48D4-A326-260981344DD6}"/>
              </a:ext>
            </a:extLst>
          </p:cNvPr>
          <p:cNvSpPr>
            <a:spLocks noGrp="1"/>
          </p:cNvSpPr>
          <p:nvPr>
            <p:ph type="dt" sz="half" idx="10"/>
          </p:nvPr>
        </p:nvSpPr>
        <p:spPr/>
        <p:txBody>
          <a:bodyPr/>
          <a:lstStyle/>
          <a:p>
            <a:fld id="{3876DB6D-A989-405E-A2A0-86BFEF124A33}" type="datetime1">
              <a:rPr lang="en-US" smtClean="0"/>
              <a:t>4/10/2019</a:t>
            </a:fld>
            <a:endParaRPr lang="en-US"/>
          </a:p>
        </p:txBody>
      </p:sp>
      <p:sp>
        <p:nvSpPr>
          <p:cNvPr id="5" name="Footer Placeholder 4">
            <a:extLst>
              <a:ext uri="{FF2B5EF4-FFF2-40B4-BE49-F238E27FC236}">
                <a16:creationId xmlns:a16="http://schemas.microsoft.com/office/drawing/2014/main" id="{2F7844F2-C6BE-49CF-B319-432D1D3DE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4AD6E-E65F-417F-9928-8BC64F45F827}"/>
              </a:ext>
            </a:extLst>
          </p:cNvPr>
          <p:cNvSpPr>
            <a:spLocks noGrp="1"/>
          </p:cNvSpPr>
          <p:nvPr>
            <p:ph type="sldNum" sz="quarter" idx="12"/>
          </p:nvPr>
        </p:nvSpPr>
        <p:spPr/>
        <p:txBody>
          <a:bodyPr/>
          <a:lstStyle/>
          <a:p>
            <a:fld id="{95536BDF-DB69-43D4-B95B-A0E85F108FEC}" type="slidenum">
              <a:rPr lang="en-US" smtClean="0"/>
              <a:t>‹#›</a:t>
            </a:fld>
            <a:endParaRPr lang="en-US"/>
          </a:p>
        </p:txBody>
      </p:sp>
    </p:spTree>
    <p:extLst>
      <p:ext uri="{BB962C8B-B14F-4D97-AF65-F5344CB8AC3E}">
        <p14:creationId xmlns:p14="http://schemas.microsoft.com/office/powerpoint/2010/main" val="3197285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031781-670C-4E0F-AED7-AB6E5A015A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7F6F96-B069-4F61-835F-3C15F5A22B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4BF844-A247-46A6-A6EE-1AE00079D9CB}"/>
              </a:ext>
            </a:extLst>
          </p:cNvPr>
          <p:cNvSpPr>
            <a:spLocks noGrp="1"/>
          </p:cNvSpPr>
          <p:nvPr>
            <p:ph type="dt" sz="half" idx="10"/>
          </p:nvPr>
        </p:nvSpPr>
        <p:spPr/>
        <p:txBody>
          <a:bodyPr/>
          <a:lstStyle/>
          <a:p>
            <a:fld id="{8DE8582E-C561-4C53-94D3-ADB26CE0C3DD}" type="datetime1">
              <a:rPr lang="en-US" smtClean="0"/>
              <a:t>4/10/2019</a:t>
            </a:fld>
            <a:endParaRPr lang="en-US"/>
          </a:p>
        </p:txBody>
      </p:sp>
      <p:sp>
        <p:nvSpPr>
          <p:cNvPr id="5" name="Footer Placeholder 4">
            <a:extLst>
              <a:ext uri="{FF2B5EF4-FFF2-40B4-BE49-F238E27FC236}">
                <a16:creationId xmlns:a16="http://schemas.microsoft.com/office/drawing/2014/main" id="{F0445ED8-0411-493D-A7AF-1B38B9354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2589C2-65C4-4C91-9DBC-E8B795F4C9F5}"/>
              </a:ext>
            </a:extLst>
          </p:cNvPr>
          <p:cNvSpPr>
            <a:spLocks noGrp="1"/>
          </p:cNvSpPr>
          <p:nvPr>
            <p:ph type="sldNum" sz="quarter" idx="12"/>
          </p:nvPr>
        </p:nvSpPr>
        <p:spPr/>
        <p:txBody>
          <a:bodyPr/>
          <a:lstStyle/>
          <a:p>
            <a:fld id="{95536BDF-DB69-43D4-B95B-A0E85F108FEC}" type="slidenum">
              <a:rPr lang="en-US" smtClean="0"/>
              <a:t>‹#›</a:t>
            </a:fld>
            <a:endParaRPr lang="en-US"/>
          </a:p>
        </p:txBody>
      </p:sp>
    </p:spTree>
    <p:extLst>
      <p:ext uri="{BB962C8B-B14F-4D97-AF65-F5344CB8AC3E}">
        <p14:creationId xmlns:p14="http://schemas.microsoft.com/office/powerpoint/2010/main" val="302213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8FDF-BF5F-4515-BB0F-25935A9F0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9F6C5-B274-40F9-8678-6D301EE8EE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0AC8F-F7B1-42AE-A532-35D7FBAA6F8A}"/>
              </a:ext>
            </a:extLst>
          </p:cNvPr>
          <p:cNvSpPr>
            <a:spLocks noGrp="1"/>
          </p:cNvSpPr>
          <p:nvPr>
            <p:ph type="dt" sz="half" idx="10"/>
          </p:nvPr>
        </p:nvSpPr>
        <p:spPr/>
        <p:txBody>
          <a:bodyPr/>
          <a:lstStyle/>
          <a:p>
            <a:fld id="{B660EFDC-36CE-4AF9-9F3B-A9AE390CCF63}" type="datetime1">
              <a:rPr lang="en-US" smtClean="0"/>
              <a:t>4/10/2019</a:t>
            </a:fld>
            <a:endParaRPr lang="en-US"/>
          </a:p>
        </p:txBody>
      </p:sp>
      <p:sp>
        <p:nvSpPr>
          <p:cNvPr id="5" name="Footer Placeholder 4">
            <a:extLst>
              <a:ext uri="{FF2B5EF4-FFF2-40B4-BE49-F238E27FC236}">
                <a16:creationId xmlns:a16="http://schemas.microsoft.com/office/drawing/2014/main" id="{7D9F6D55-1C9A-4194-B7E5-306F2E27C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306D6-7818-41A1-B054-80EA7C393BE2}"/>
              </a:ext>
            </a:extLst>
          </p:cNvPr>
          <p:cNvSpPr>
            <a:spLocks noGrp="1"/>
          </p:cNvSpPr>
          <p:nvPr>
            <p:ph type="sldNum" sz="quarter" idx="12"/>
          </p:nvPr>
        </p:nvSpPr>
        <p:spPr/>
        <p:txBody>
          <a:bodyPr/>
          <a:lstStyle/>
          <a:p>
            <a:fld id="{95536BDF-DB69-43D4-B95B-A0E85F108FEC}" type="slidenum">
              <a:rPr lang="en-US" smtClean="0"/>
              <a:t>‹#›</a:t>
            </a:fld>
            <a:endParaRPr lang="en-US"/>
          </a:p>
        </p:txBody>
      </p:sp>
    </p:spTree>
    <p:extLst>
      <p:ext uri="{BB962C8B-B14F-4D97-AF65-F5344CB8AC3E}">
        <p14:creationId xmlns:p14="http://schemas.microsoft.com/office/powerpoint/2010/main" val="205633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BBDB0-7C58-4D85-9038-D9BD020EE8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2A33F-3211-4D05-913B-E5C617FFC9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A8888B-F1B1-404C-BB2F-AE7C6FC8D163}"/>
              </a:ext>
            </a:extLst>
          </p:cNvPr>
          <p:cNvSpPr>
            <a:spLocks noGrp="1"/>
          </p:cNvSpPr>
          <p:nvPr>
            <p:ph type="dt" sz="half" idx="10"/>
          </p:nvPr>
        </p:nvSpPr>
        <p:spPr/>
        <p:txBody>
          <a:bodyPr/>
          <a:lstStyle/>
          <a:p>
            <a:fld id="{2C648DD9-A846-4881-BE3A-7805C783D43A}" type="datetime1">
              <a:rPr lang="en-US" smtClean="0"/>
              <a:t>4/10/2019</a:t>
            </a:fld>
            <a:endParaRPr lang="en-US"/>
          </a:p>
        </p:txBody>
      </p:sp>
      <p:sp>
        <p:nvSpPr>
          <p:cNvPr id="5" name="Footer Placeholder 4">
            <a:extLst>
              <a:ext uri="{FF2B5EF4-FFF2-40B4-BE49-F238E27FC236}">
                <a16:creationId xmlns:a16="http://schemas.microsoft.com/office/drawing/2014/main" id="{4D275DF3-129C-4C69-94F8-246290A7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E2373-AD46-4CB4-B492-CDF1E0828062}"/>
              </a:ext>
            </a:extLst>
          </p:cNvPr>
          <p:cNvSpPr>
            <a:spLocks noGrp="1"/>
          </p:cNvSpPr>
          <p:nvPr>
            <p:ph type="sldNum" sz="quarter" idx="12"/>
          </p:nvPr>
        </p:nvSpPr>
        <p:spPr/>
        <p:txBody>
          <a:bodyPr/>
          <a:lstStyle/>
          <a:p>
            <a:fld id="{95536BDF-DB69-43D4-B95B-A0E85F108FEC}" type="slidenum">
              <a:rPr lang="en-US" smtClean="0"/>
              <a:t>‹#›</a:t>
            </a:fld>
            <a:endParaRPr lang="en-US"/>
          </a:p>
        </p:txBody>
      </p:sp>
    </p:spTree>
    <p:extLst>
      <p:ext uri="{BB962C8B-B14F-4D97-AF65-F5344CB8AC3E}">
        <p14:creationId xmlns:p14="http://schemas.microsoft.com/office/powerpoint/2010/main" val="31429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3F721-1826-481F-897C-CB4F8A7D6E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E91323-125E-44DC-8829-743750208F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A4BDCD-A59C-406A-9D5F-8E221B81FE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2AE4C6-81A9-438E-B80C-391BECBB80EC}"/>
              </a:ext>
            </a:extLst>
          </p:cNvPr>
          <p:cNvSpPr>
            <a:spLocks noGrp="1"/>
          </p:cNvSpPr>
          <p:nvPr>
            <p:ph type="dt" sz="half" idx="10"/>
          </p:nvPr>
        </p:nvSpPr>
        <p:spPr/>
        <p:txBody>
          <a:bodyPr/>
          <a:lstStyle/>
          <a:p>
            <a:fld id="{12FDE818-644B-412E-AFAB-E77272148FAA}" type="datetime1">
              <a:rPr lang="en-US" smtClean="0"/>
              <a:t>4/10/2019</a:t>
            </a:fld>
            <a:endParaRPr lang="en-US"/>
          </a:p>
        </p:txBody>
      </p:sp>
      <p:sp>
        <p:nvSpPr>
          <p:cNvPr id="6" name="Footer Placeholder 5">
            <a:extLst>
              <a:ext uri="{FF2B5EF4-FFF2-40B4-BE49-F238E27FC236}">
                <a16:creationId xmlns:a16="http://schemas.microsoft.com/office/drawing/2014/main" id="{6A937522-9402-46A2-A36B-E4324EACD5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061DA-BB7F-4C3F-B48F-49D17F4690EE}"/>
              </a:ext>
            </a:extLst>
          </p:cNvPr>
          <p:cNvSpPr>
            <a:spLocks noGrp="1"/>
          </p:cNvSpPr>
          <p:nvPr>
            <p:ph type="sldNum" sz="quarter" idx="12"/>
          </p:nvPr>
        </p:nvSpPr>
        <p:spPr/>
        <p:txBody>
          <a:bodyPr/>
          <a:lstStyle/>
          <a:p>
            <a:fld id="{95536BDF-DB69-43D4-B95B-A0E85F108FEC}" type="slidenum">
              <a:rPr lang="en-US" smtClean="0"/>
              <a:t>‹#›</a:t>
            </a:fld>
            <a:endParaRPr lang="en-US"/>
          </a:p>
        </p:txBody>
      </p:sp>
    </p:spTree>
    <p:extLst>
      <p:ext uri="{BB962C8B-B14F-4D97-AF65-F5344CB8AC3E}">
        <p14:creationId xmlns:p14="http://schemas.microsoft.com/office/powerpoint/2010/main" val="2429833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EFD0E-3DBC-4DBD-A52C-FD184F5CDC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5F3638-D21B-41D4-93BD-60FA0D79F3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D99FF9-D9F5-497B-B8E0-A52502AFAF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F11494-C0EB-4EB3-874E-5D103C89FA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4B8AF9-34AC-4F0A-8616-CB2E86412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A9114A-78DB-45B6-B25C-C4C70CA5B275}"/>
              </a:ext>
            </a:extLst>
          </p:cNvPr>
          <p:cNvSpPr>
            <a:spLocks noGrp="1"/>
          </p:cNvSpPr>
          <p:nvPr>
            <p:ph type="dt" sz="half" idx="10"/>
          </p:nvPr>
        </p:nvSpPr>
        <p:spPr/>
        <p:txBody>
          <a:bodyPr/>
          <a:lstStyle/>
          <a:p>
            <a:fld id="{1B1B3558-CEB9-4B61-9AD6-A1367B340BDA}" type="datetime1">
              <a:rPr lang="en-US" smtClean="0"/>
              <a:t>4/10/2019</a:t>
            </a:fld>
            <a:endParaRPr lang="en-US"/>
          </a:p>
        </p:txBody>
      </p:sp>
      <p:sp>
        <p:nvSpPr>
          <p:cNvPr id="8" name="Footer Placeholder 7">
            <a:extLst>
              <a:ext uri="{FF2B5EF4-FFF2-40B4-BE49-F238E27FC236}">
                <a16:creationId xmlns:a16="http://schemas.microsoft.com/office/drawing/2014/main" id="{A276D76B-1EC7-4D55-8966-09827FB4FC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D4A5E-2CD7-403B-AED8-5A460C9D60E1}"/>
              </a:ext>
            </a:extLst>
          </p:cNvPr>
          <p:cNvSpPr>
            <a:spLocks noGrp="1"/>
          </p:cNvSpPr>
          <p:nvPr>
            <p:ph type="sldNum" sz="quarter" idx="12"/>
          </p:nvPr>
        </p:nvSpPr>
        <p:spPr/>
        <p:txBody>
          <a:bodyPr/>
          <a:lstStyle/>
          <a:p>
            <a:fld id="{95536BDF-DB69-43D4-B95B-A0E85F108FEC}" type="slidenum">
              <a:rPr lang="en-US" smtClean="0"/>
              <a:t>‹#›</a:t>
            </a:fld>
            <a:endParaRPr lang="en-US"/>
          </a:p>
        </p:txBody>
      </p:sp>
    </p:spTree>
    <p:extLst>
      <p:ext uri="{BB962C8B-B14F-4D97-AF65-F5344CB8AC3E}">
        <p14:creationId xmlns:p14="http://schemas.microsoft.com/office/powerpoint/2010/main" val="335513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537A6-6096-42A2-9533-71AF2183AA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7116FE-A7C8-4A40-A09C-0F64B348F4AB}"/>
              </a:ext>
            </a:extLst>
          </p:cNvPr>
          <p:cNvSpPr>
            <a:spLocks noGrp="1"/>
          </p:cNvSpPr>
          <p:nvPr>
            <p:ph type="dt" sz="half" idx="10"/>
          </p:nvPr>
        </p:nvSpPr>
        <p:spPr/>
        <p:txBody>
          <a:bodyPr/>
          <a:lstStyle/>
          <a:p>
            <a:fld id="{925202B3-74B5-43E1-90C3-B70EA588DF01}" type="datetime1">
              <a:rPr lang="en-US" smtClean="0"/>
              <a:t>4/10/2019</a:t>
            </a:fld>
            <a:endParaRPr lang="en-US"/>
          </a:p>
        </p:txBody>
      </p:sp>
      <p:sp>
        <p:nvSpPr>
          <p:cNvPr id="4" name="Footer Placeholder 3">
            <a:extLst>
              <a:ext uri="{FF2B5EF4-FFF2-40B4-BE49-F238E27FC236}">
                <a16:creationId xmlns:a16="http://schemas.microsoft.com/office/drawing/2014/main" id="{BEEE353E-4EF6-425C-93BE-4C72451EBF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398268-E29B-4938-83A7-849CA5B955B5}"/>
              </a:ext>
            </a:extLst>
          </p:cNvPr>
          <p:cNvSpPr>
            <a:spLocks noGrp="1"/>
          </p:cNvSpPr>
          <p:nvPr>
            <p:ph type="sldNum" sz="quarter" idx="12"/>
          </p:nvPr>
        </p:nvSpPr>
        <p:spPr/>
        <p:txBody>
          <a:bodyPr/>
          <a:lstStyle/>
          <a:p>
            <a:fld id="{95536BDF-DB69-43D4-B95B-A0E85F108FEC}" type="slidenum">
              <a:rPr lang="en-US" smtClean="0"/>
              <a:t>‹#›</a:t>
            </a:fld>
            <a:endParaRPr lang="en-US"/>
          </a:p>
        </p:txBody>
      </p:sp>
    </p:spTree>
    <p:extLst>
      <p:ext uri="{BB962C8B-B14F-4D97-AF65-F5344CB8AC3E}">
        <p14:creationId xmlns:p14="http://schemas.microsoft.com/office/powerpoint/2010/main" val="45827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116BAB-A28A-4B44-BF2F-5C33DF765436}"/>
              </a:ext>
            </a:extLst>
          </p:cNvPr>
          <p:cNvSpPr>
            <a:spLocks noGrp="1"/>
          </p:cNvSpPr>
          <p:nvPr>
            <p:ph type="dt" sz="half" idx="10"/>
          </p:nvPr>
        </p:nvSpPr>
        <p:spPr/>
        <p:txBody>
          <a:bodyPr/>
          <a:lstStyle/>
          <a:p>
            <a:fld id="{F22AD939-C2DC-4806-8507-EB01BB4F74FF}" type="datetime1">
              <a:rPr lang="en-US" smtClean="0"/>
              <a:t>4/10/2019</a:t>
            </a:fld>
            <a:endParaRPr lang="en-US"/>
          </a:p>
        </p:txBody>
      </p:sp>
      <p:sp>
        <p:nvSpPr>
          <p:cNvPr id="3" name="Footer Placeholder 2">
            <a:extLst>
              <a:ext uri="{FF2B5EF4-FFF2-40B4-BE49-F238E27FC236}">
                <a16:creationId xmlns:a16="http://schemas.microsoft.com/office/drawing/2014/main" id="{B835BD78-586F-4F5D-94F3-A52613C79C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D56469-11E5-4F74-9839-2316B146DA86}"/>
              </a:ext>
            </a:extLst>
          </p:cNvPr>
          <p:cNvSpPr>
            <a:spLocks noGrp="1"/>
          </p:cNvSpPr>
          <p:nvPr>
            <p:ph type="sldNum" sz="quarter" idx="12"/>
          </p:nvPr>
        </p:nvSpPr>
        <p:spPr/>
        <p:txBody>
          <a:bodyPr/>
          <a:lstStyle/>
          <a:p>
            <a:fld id="{95536BDF-DB69-43D4-B95B-A0E85F108FEC}" type="slidenum">
              <a:rPr lang="en-US" smtClean="0"/>
              <a:t>‹#›</a:t>
            </a:fld>
            <a:endParaRPr lang="en-US"/>
          </a:p>
        </p:txBody>
      </p:sp>
    </p:spTree>
    <p:extLst>
      <p:ext uri="{BB962C8B-B14F-4D97-AF65-F5344CB8AC3E}">
        <p14:creationId xmlns:p14="http://schemas.microsoft.com/office/powerpoint/2010/main" val="2530426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A7EA-C4A8-4434-8429-89F6FA128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695DB2-BE5E-432A-873A-87F0AF12BD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E888B-BE27-4448-AE7F-54708EAD77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7576E-8EAB-4E2B-90FF-562640EFAAEA}"/>
              </a:ext>
            </a:extLst>
          </p:cNvPr>
          <p:cNvSpPr>
            <a:spLocks noGrp="1"/>
          </p:cNvSpPr>
          <p:nvPr>
            <p:ph type="dt" sz="half" idx="10"/>
          </p:nvPr>
        </p:nvSpPr>
        <p:spPr/>
        <p:txBody>
          <a:bodyPr/>
          <a:lstStyle/>
          <a:p>
            <a:fld id="{5B667A67-BB65-49FD-B9ED-14C9364DEF7A}" type="datetime1">
              <a:rPr lang="en-US" smtClean="0"/>
              <a:t>4/10/2019</a:t>
            </a:fld>
            <a:endParaRPr lang="en-US"/>
          </a:p>
        </p:txBody>
      </p:sp>
      <p:sp>
        <p:nvSpPr>
          <p:cNvPr id="6" name="Footer Placeholder 5">
            <a:extLst>
              <a:ext uri="{FF2B5EF4-FFF2-40B4-BE49-F238E27FC236}">
                <a16:creationId xmlns:a16="http://schemas.microsoft.com/office/drawing/2014/main" id="{7095B4A6-351E-44BA-BD3D-FC1F50A217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DA049-DB5D-4E4F-A490-E5081B14C420}"/>
              </a:ext>
            </a:extLst>
          </p:cNvPr>
          <p:cNvSpPr>
            <a:spLocks noGrp="1"/>
          </p:cNvSpPr>
          <p:nvPr>
            <p:ph type="sldNum" sz="quarter" idx="12"/>
          </p:nvPr>
        </p:nvSpPr>
        <p:spPr/>
        <p:txBody>
          <a:bodyPr/>
          <a:lstStyle/>
          <a:p>
            <a:fld id="{95536BDF-DB69-43D4-B95B-A0E85F108FEC}" type="slidenum">
              <a:rPr lang="en-US" smtClean="0"/>
              <a:t>‹#›</a:t>
            </a:fld>
            <a:endParaRPr lang="en-US"/>
          </a:p>
        </p:txBody>
      </p:sp>
    </p:spTree>
    <p:extLst>
      <p:ext uri="{BB962C8B-B14F-4D97-AF65-F5344CB8AC3E}">
        <p14:creationId xmlns:p14="http://schemas.microsoft.com/office/powerpoint/2010/main" val="183315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2B8D-D3CF-4CEE-9943-4BEDA67010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57FECC-47D5-4430-9973-DD4EC9320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50D99C-E9B3-4B88-906A-131AC6365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F635AD-E1EF-46B6-AA32-493E65C80091}"/>
              </a:ext>
            </a:extLst>
          </p:cNvPr>
          <p:cNvSpPr>
            <a:spLocks noGrp="1"/>
          </p:cNvSpPr>
          <p:nvPr>
            <p:ph type="dt" sz="half" idx="10"/>
          </p:nvPr>
        </p:nvSpPr>
        <p:spPr/>
        <p:txBody>
          <a:bodyPr/>
          <a:lstStyle/>
          <a:p>
            <a:fld id="{D003122E-3608-4429-AB13-8D59A221CBB0}" type="datetime1">
              <a:rPr lang="en-US" smtClean="0"/>
              <a:t>4/10/2019</a:t>
            </a:fld>
            <a:endParaRPr lang="en-US"/>
          </a:p>
        </p:txBody>
      </p:sp>
      <p:sp>
        <p:nvSpPr>
          <p:cNvPr id="6" name="Footer Placeholder 5">
            <a:extLst>
              <a:ext uri="{FF2B5EF4-FFF2-40B4-BE49-F238E27FC236}">
                <a16:creationId xmlns:a16="http://schemas.microsoft.com/office/drawing/2014/main" id="{E5594744-B454-4653-BF75-D2037A9BD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391994-24BC-443D-A28A-AA03FA210825}"/>
              </a:ext>
            </a:extLst>
          </p:cNvPr>
          <p:cNvSpPr>
            <a:spLocks noGrp="1"/>
          </p:cNvSpPr>
          <p:nvPr>
            <p:ph type="sldNum" sz="quarter" idx="12"/>
          </p:nvPr>
        </p:nvSpPr>
        <p:spPr/>
        <p:txBody>
          <a:bodyPr/>
          <a:lstStyle/>
          <a:p>
            <a:fld id="{95536BDF-DB69-43D4-B95B-A0E85F108FEC}" type="slidenum">
              <a:rPr lang="en-US" smtClean="0"/>
              <a:t>‹#›</a:t>
            </a:fld>
            <a:endParaRPr lang="en-US"/>
          </a:p>
        </p:txBody>
      </p:sp>
    </p:spTree>
    <p:extLst>
      <p:ext uri="{BB962C8B-B14F-4D97-AF65-F5344CB8AC3E}">
        <p14:creationId xmlns:p14="http://schemas.microsoft.com/office/powerpoint/2010/main" val="2619051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8D8F9-963F-41B0-A41F-28D5FA44A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6F3832-B0F3-416D-9B90-1CA1E482A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2A60F-E3DA-4966-BCBD-A09F6BC2F6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B20D0-0A88-4024-8B2F-E874BE14676C}" type="datetime1">
              <a:rPr lang="en-US" smtClean="0"/>
              <a:t>4/10/2019</a:t>
            </a:fld>
            <a:endParaRPr lang="en-US"/>
          </a:p>
        </p:txBody>
      </p:sp>
      <p:sp>
        <p:nvSpPr>
          <p:cNvPr id="5" name="Footer Placeholder 4">
            <a:extLst>
              <a:ext uri="{FF2B5EF4-FFF2-40B4-BE49-F238E27FC236}">
                <a16:creationId xmlns:a16="http://schemas.microsoft.com/office/drawing/2014/main" id="{9BD6DA8A-2487-462E-85EA-648C650E03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F316D6-BEF8-4442-AE9C-72F82E48AA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536BDF-DB69-43D4-B95B-A0E85F108FEC}" type="slidenum">
              <a:rPr lang="en-US" smtClean="0"/>
              <a:t>‹#›</a:t>
            </a:fld>
            <a:endParaRPr lang="en-US"/>
          </a:p>
        </p:txBody>
      </p:sp>
    </p:spTree>
    <p:extLst>
      <p:ext uri="{BB962C8B-B14F-4D97-AF65-F5344CB8AC3E}">
        <p14:creationId xmlns:p14="http://schemas.microsoft.com/office/powerpoint/2010/main" val="77031122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2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5.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www.espn.com/nba/player/bio/_/id/110/kobe-bryant" TargetMode="Externa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6B1178-FFB4-4F17-BDAF-EFEF4D54992F}"/>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 name="Picture 4" descr="A close up of a person&#10;&#10;Description automatically generated">
            <a:extLst>
              <a:ext uri="{FF2B5EF4-FFF2-40B4-BE49-F238E27FC236}">
                <a16:creationId xmlns:a16="http://schemas.microsoft.com/office/drawing/2014/main" id="{AD688EFC-57AD-4295-BE39-E5A4824D0178}"/>
              </a:ext>
            </a:extLst>
          </p:cNvPr>
          <p:cNvPicPr>
            <a:picLocks noChangeAspect="1"/>
          </p:cNvPicPr>
          <p:nvPr/>
        </p:nvPicPr>
        <p:blipFill rotWithShape="1">
          <a:blip r:embed="rId2">
            <a:extLst>
              <a:ext uri="{28A0092B-C50C-407E-A947-70E740481C1C}">
                <a14:useLocalDpi xmlns:a14="http://schemas.microsoft.com/office/drawing/2010/main" val="0"/>
              </a:ext>
            </a:extLst>
          </a:blip>
          <a:srcRect r="54326"/>
          <a:stretch/>
        </p:blipFill>
        <p:spPr>
          <a:xfrm>
            <a:off x="0" y="0"/>
            <a:ext cx="4176445" cy="6858000"/>
          </a:xfrm>
          <a:prstGeom prst="rect">
            <a:avLst/>
          </a:prstGeom>
        </p:spPr>
      </p:pic>
      <p:pic>
        <p:nvPicPr>
          <p:cNvPr id="15" name="Picture 14" descr="A close up of a sign&#10;&#10;Description automatically generated">
            <a:extLst>
              <a:ext uri="{FF2B5EF4-FFF2-40B4-BE49-F238E27FC236}">
                <a16:creationId xmlns:a16="http://schemas.microsoft.com/office/drawing/2014/main" id="{9C108132-2D77-479E-8A87-2BDA04C44DCC}"/>
              </a:ext>
            </a:extLst>
          </p:cNvPr>
          <p:cNvPicPr>
            <a:picLocks noChangeAspect="1"/>
          </p:cNvPicPr>
          <p:nvPr/>
        </p:nvPicPr>
        <p:blipFill rotWithShape="1">
          <a:blip r:embed="rId3">
            <a:alphaModFix amt="5000"/>
            <a:extLst>
              <a:ext uri="{BEBA8EAE-BF5A-486C-A8C5-ECC9F3942E4B}">
                <a14:imgProps xmlns:a14="http://schemas.microsoft.com/office/drawing/2010/main">
                  <a14:imgLayer r:embed="rId4">
                    <a14:imgEffect>
                      <a14:backgroundRemoval t="9970" b="89955" l="7600" r="90000">
                        <a14:foregroundMark x1="17200" y1="51349" x2="17200" y2="51349"/>
                        <a14:foregroundMark x1="7600" y1="48351" x2="7600" y2="48351"/>
                        <a14:foregroundMark x1="8933" y1="72039" x2="8933" y2="72039"/>
                        <a14:foregroundMark x1="8267" y1="72564" x2="8267" y2="72564"/>
                        <a14:foregroundMark x1="81600" y1="64318" x2="81600" y2="64318"/>
                        <a14:foregroundMark x1="74267" y1="75262" x2="74267" y2="75262"/>
                        <a14:foregroundMark x1="49867" y1="62444" x2="49867" y2="62444"/>
                        <a14:foregroundMark x1="53867" y1="59070" x2="53867" y2="59070"/>
                        <a14:foregroundMark x1="51200" y1="60945" x2="51200" y2="60945"/>
                        <a14:foregroundMark x1="50800" y1="60945" x2="50800" y2="60945"/>
                        <a14:foregroundMark x1="19467" y1="33508" x2="19467" y2="33508"/>
                        <a14:foregroundMark x1="10933" y1="28486" x2="10933" y2="28486"/>
                        <a14:foregroundMark x1="11333" y1="29460" x2="11333" y2="29460"/>
                        <a14:foregroundMark x1="11867" y1="31634" x2="12267" y2="36282"/>
                        <a14:foregroundMark x1="27867" y1="30660" x2="31200" y2="35757"/>
                        <a14:foregroundMark x1="44533" y1="29910" x2="45467" y2="35532"/>
                        <a14:foregroundMark x1="57733" y1="31259" x2="54533" y2="33058"/>
                        <a14:foregroundMark x1="71600" y1="33808" x2="73867" y2="33883"/>
                        <a14:foregroundMark x1="86667" y1="30210" x2="82000" y2="33058"/>
                      </a14:backgroundRemoval>
                    </a14:imgEffect>
                  </a14:imgLayer>
                </a14:imgProps>
              </a:ext>
              <a:ext uri="{28A0092B-C50C-407E-A947-70E740481C1C}">
                <a14:useLocalDpi xmlns:a14="http://schemas.microsoft.com/office/drawing/2010/main" val="0"/>
              </a:ext>
            </a:extLst>
          </a:blip>
          <a:srcRect t="42847" b="16366"/>
          <a:stretch/>
        </p:blipFill>
        <p:spPr>
          <a:xfrm>
            <a:off x="3131292" y="102741"/>
            <a:ext cx="9021122" cy="6544639"/>
          </a:xfrm>
          <a:prstGeom prst="rect">
            <a:avLst/>
          </a:prstGeom>
        </p:spPr>
      </p:pic>
      <p:sp>
        <p:nvSpPr>
          <p:cNvPr id="2" name="Title 1">
            <a:extLst>
              <a:ext uri="{FF2B5EF4-FFF2-40B4-BE49-F238E27FC236}">
                <a16:creationId xmlns:a16="http://schemas.microsoft.com/office/drawing/2014/main" id="{C8A4EB09-853B-4476-B237-FADA5176D3DF}"/>
              </a:ext>
            </a:extLst>
          </p:cNvPr>
          <p:cNvSpPr>
            <a:spLocks noGrp="1"/>
          </p:cNvSpPr>
          <p:nvPr>
            <p:ph type="ctrTitle"/>
          </p:nvPr>
        </p:nvSpPr>
        <p:spPr>
          <a:xfrm>
            <a:off x="3771900" y="1079500"/>
            <a:ext cx="7778750" cy="3714749"/>
          </a:xfrm>
        </p:spPr>
        <p:txBody>
          <a:bodyPr>
            <a:noAutofit/>
          </a:bodyPr>
          <a:lstStyle/>
          <a:p>
            <a:r>
              <a:rPr lang="en-US" sz="13000" b="1" spc="50" dirty="0">
                <a:ln w="9525" cmpd="sng">
                  <a:solidFill>
                    <a:srgbClr val="7030A0"/>
                  </a:solidFill>
                  <a:prstDash val="solid"/>
                </a:ln>
                <a:solidFill>
                  <a:schemeClr val="bg1"/>
                </a:solidFill>
                <a:effectLst>
                  <a:glow rad="38100">
                    <a:schemeClr val="accent1">
                      <a:alpha val="40000"/>
                    </a:schemeClr>
                  </a:glow>
                </a:effectLst>
                <a:latin typeface="DELIRIUM NCV" pitchFamily="2" charset="0"/>
                <a:cs typeface="Urdu Typesetting" panose="020B0604020202020204" pitchFamily="66" charset="-78"/>
              </a:rPr>
              <a:t>Black Mamba </a:t>
            </a:r>
            <a:br>
              <a:rPr lang="en-US" sz="7200" b="1" spc="50" dirty="0">
                <a:ln w="9525" cmpd="sng">
                  <a:solidFill>
                    <a:srgbClr val="7030A0"/>
                  </a:solidFill>
                  <a:prstDash val="solid"/>
                </a:ln>
                <a:solidFill>
                  <a:schemeClr val="bg1"/>
                </a:solidFill>
                <a:effectLst>
                  <a:glow rad="38100">
                    <a:schemeClr val="accent1">
                      <a:alpha val="40000"/>
                    </a:schemeClr>
                  </a:glow>
                </a:effectLst>
                <a:latin typeface="DELIRIUM NCV" pitchFamily="2" charset="0"/>
                <a:cs typeface="Urdu Typesetting" panose="020B0604020202020204" pitchFamily="66" charset="-78"/>
              </a:rPr>
            </a:br>
            <a:r>
              <a:rPr lang="en-US" sz="16100" b="1" spc="50" dirty="0">
                <a:ln w="9525" cmpd="sng">
                  <a:solidFill>
                    <a:srgbClr val="7030A0"/>
                  </a:solidFill>
                  <a:prstDash val="solid"/>
                </a:ln>
                <a:solidFill>
                  <a:schemeClr val="bg1"/>
                </a:solidFill>
                <a:effectLst>
                  <a:glow rad="38100">
                    <a:schemeClr val="accent1">
                      <a:alpha val="40000"/>
                    </a:schemeClr>
                  </a:glow>
                </a:effectLst>
                <a:latin typeface="DELIRIUM NCV" pitchFamily="2" charset="0"/>
                <a:cs typeface="Urdu Typesetting" panose="020B0604020202020204" pitchFamily="66" charset="-78"/>
              </a:rPr>
              <a:t>Prediction</a:t>
            </a:r>
            <a:endParaRPr lang="en-US" sz="7200" b="1" spc="50" dirty="0">
              <a:ln w="9525" cmpd="sng">
                <a:solidFill>
                  <a:srgbClr val="7030A0"/>
                </a:solidFill>
                <a:prstDash val="solid"/>
              </a:ln>
              <a:solidFill>
                <a:schemeClr val="bg1"/>
              </a:solidFill>
              <a:effectLst>
                <a:glow rad="38100">
                  <a:schemeClr val="accent1">
                    <a:alpha val="40000"/>
                  </a:schemeClr>
                </a:glow>
              </a:effectLst>
              <a:latin typeface="DELIRIUM NCV" pitchFamily="2" charset="0"/>
              <a:cs typeface="Urdu Typesetting" panose="020B0604020202020204" pitchFamily="66" charset="-78"/>
            </a:endParaRPr>
          </a:p>
        </p:txBody>
      </p:sp>
      <p:sp>
        <p:nvSpPr>
          <p:cNvPr id="3" name="Subtitle 2">
            <a:extLst>
              <a:ext uri="{FF2B5EF4-FFF2-40B4-BE49-F238E27FC236}">
                <a16:creationId xmlns:a16="http://schemas.microsoft.com/office/drawing/2014/main" id="{21518E2F-613A-416A-A64E-7BB91B23503B}"/>
              </a:ext>
            </a:extLst>
          </p:cNvPr>
          <p:cNvSpPr>
            <a:spLocks noGrp="1"/>
          </p:cNvSpPr>
          <p:nvPr>
            <p:ph type="subTitle" idx="1"/>
          </p:nvPr>
        </p:nvSpPr>
        <p:spPr>
          <a:xfrm>
            <a:off x="3771900" y="4927600"/>
            <a:ext cx="7778750" cy="850900"/>
          </a:xfrm>
        </p:spPr>
        <p:txBody>
          <a:bodyPr/>
          <a:lstStyle/>
          <a:p>
            <a:r>
              <a:rPr lang="en-US" dirty="0">
                <a:solidFill>
                  <a:schemeClr val="bg1"/>
                </a:solidFill>
                <a:latin typeface="Arial Nova Cond Light" panose="020B0306020202020204" pitchFamily="34" charset="0"/>
              </a:rPr>
              <a:t>Application of Binomial Linear Regression to predict field goal outcome from Kobe Bryant</a:t>
            </a:r>
          </a:p>
        </p:txBody>
      </p:sp>
      <p:sp>
        <p:nvSpPr>
          <p:cNvPr id="17" name="TextBox 16">
            <a:extLst>
              <a:ext uri="{FF2B5EF4-FFF2-40B4-BE49-F238E27FC236}">
                <a16:creationId xmlns:a16="http://schemas.microsoft.com/office/drawing/2014/main" id="{635A9439-B812-4FFE-AE5F-9793C4899713}"/>
              </a:ext>
            </a:extLst>
          </p:cNvPr>
          <p:cNvSpPr txBox="1"/>
          <p:nvPr/>
        </p:nvSpPr>
        <p:spPr>
          <a:xfrm>
            <a:off x="5229776" y="6308826"/>
            <a:ext cx="4862998" cy="338554"/>
          </a:xfrm>
          <a:prstGeom prst="rect">
            <a:avLst/>
          </a:prstGeom>
          <a:noFill/>
        </p:spPr>
        <p:txBody>
          <a:bodyPr wrap="none" rtlCol="0">
            <a:spAutoFit/>
          </a:bodyPr>
          <a:lstStyle/>
          <a:p>
            <a:r>
              <a:rPr lang="en-US" sz="1600" dirty="0">
                <a:solidFill>
                  <a:schemeClr val="bg1"/>
                </a:solidFill>
                <a:latin typeface="Arial Nova Cond Light" panose="020B0306020202020204" pitchFamily="34" charset="0"/>
              </a:rPr>
              <a:t>Presented by Hannah Kosinovsky, Yat Leung, and Javier Saldaña </a:t>
            </a:r>
          </a:p>
        </p:txBody>
      </p:sp>
      <p:sp>
        <p:nvSpPr>
          <p:cNvPr id="18" name="Slide Number Placeholder 17">
            <a:extLst>
              <a:ext uri="{FF2B5EF4-FFF2-40B4-BE49-F238E27FC236}">
                <a16:creationId xmlns:a16="http://schemas.microsoft.com/office/drawing/2014/main" id="{6FA7A368-AFB6-4855-AAAA-05EE9CB8B0E6}"/>
              </a:ext>
            </a:extLst>
          </p:cNvPr>
          <p:cNvSpPr>
            <a:spLocks noGrp="1"/>
          </p:cNvSpPr>
          <p:nvPr>
            <p:ph type="sldNum" sz="quarter" idx="12"/>
          </p:nvPr>
        </p:nvSpPr>
        <p:spPr/>
        <p:txBody>
          <a:bodyPr/>
          <a:lstStyle/>
          <a:p>
            <a:fld id="{95536BDF-DB69-43D4-B95B-A0E85F108FEC}" type="slidenum">
              <a:rPr lang="en-US" smtClean="0"/>
              <a:t>1</a:t>
            </a:fld>
            <a:endParaRPr lang="en-US" dirty="0"/>
          </a:p>
        </p:txBody>
      </p:sp>
    </p:spTree>
    <p:extLst>
      <p:ext uri="{BB962C8B-B14F-4D97-AF65-F5344CB8AC3E}">
        <p14:creationId xmlns:p14="http://schemas.microsoft.com/office/powerpoint/2010/main" val="2506555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F5552F3-6C68-4226-869F-798D7276A41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dirty="0">
                <a:solidFill>
                  <a:srgbClr val="FAB83A"/>
                </a:solidFill>
                <a:latin typeface="DELIRIUM NCV" pitchFamily="2" charset="0"/>
              </a:rPr>
              <a:t>The Models</a:t>
            </a:r>
          </a:p>
        </p:txBody>
      </p:sp>
      <p:sp>
        <p:nvSpPr>
          <p:cNvPr id="24" name="Text Placeholder 23">
            <a:extLst>
              <a:ext uri="{FF2B5EF4-FFF2-40B4-BE49-F238E27FC236}">
                <a16:creationId xmlns:a16="http://schemas.microsoft.com/office/drawing/2014/main" id="{4C7BFBF2-6318-4129-8FB9-7E70837336CD}"/>
              </a:ext>
            </a:extLst>
          </p:cNvPr>
          <p:cNvSpPr>
            <a:spLocks noGrp="1"/>
          </p:cNvSpPr>
          <p:nvPr>
            <p:ph type="body" idx="1"/>
          </p:nvPr>
        </p:nvSpPr>
        <p:spPr>
          <a:xfrm>
            <a:off x="8499107" y="5091763"/>
            <a:ext cx="2974207" cy="1264587"/>
          </a:xfrm>
        </p:spPr>
        <p:txBody>
          <a:bodyPr vert="horz" lIns="91440" tIns="45720" rIns="91440" bIns="45720" rtlCol="0" anchor="ctr">
            <a:normAutofit/>
          </a:bodyPr>
          <a:lstStyle/>
          <a:p>
            <a:endParaRPr lang="en-US" sz="2000" dirty="0">
              <a:solidFill>
                <a:schemeClr val="tx1"/>
              </a:solidFill>
            </a:endParaRPr>
          </a:p>
        </p:txBody>
      </p:sp>
      <p:cxnSp>
        <p:nvCxnSpPr>
          <p:cNvPr id="1028" name="Straight Connector 7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95536BDF-DB69-43D4-B95B-A0E85F108FEC}" type="slidenum">
              <a:rPr lang="en-US">
                <a:solidFill>
                  <a:srgbClr val="FFFFFF">
                    <a:alpha val="80000"/>
                  </a:srgbClr>
                </a:solidFill>
                <a:latin typeface="Calibri" panose="020F0502020204030204"/>
              </a:rPr>
              <a:pPr>
                <a:spcAft>
                  <a:spcPts val="600"/>
                </a:spcAft>
                <a:defRPr/>
              </a:pPr>
              <a:t>10</a:t>
            </a:fld>
            <a:endParaRPr lang="en-US">
              <a:solidFill>
                <a:srgbClr val="FFFFFF">
                  <a:alpha val="80000"/>
                </a:srgbClr>
              </a:solidFill>
              <a:latin typeface="Calibri" panose="020F0502020204030204"/>
            </a:endParaRPr>
          </a:p>
        </p:txBody>
      </p: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440622" y="273984"/>
            <a:ext cx="344102" cy="7778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www.pixelstalk.net/wp-content/uploads/2016/01/NBD-Download-Kobe-Wallpapers-HD.jpg">
            <a:extLst>
              <a:ext uri="{FF2B5EF4-FFF2-40B4-BE49-F238E27FC236}">
                <a16:creationId xmlns:a16="http://schemas.microsoft.com/office/drawing/2014/main" id="{D4633CE1-093A-4405-8E21-0B7E25623C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44" b="31044"/>
          <a:stretch/>
        </p:blipFill>
        <p:spPr bwMode="auto">
          <a:xfrm>
            <a:off x="-27963" y="0"/>
            <a:ext cx="12214373" cy="480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42906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565F-3C19-4253-A6CE-FAD55A2A268D}"/>
              </a:ext>
            </a:extLst>
          </p:cNvPr>
          <p:cNvSpPr>
            <a:spLocks noGrp="1"/>
          </p:cNvSpPr>
          <p:nvPr>
            <p:ph type="title"/>
          </p:nvPr>
        </p:nvSpPr>
        <p:spPr/>
        <p:txBody>
          <a:bodyPr>
            <a:normAutofit/>
          </a:bodyPr>
          <a:lstStyle/>
          <a:p>
            <a:r>
              <a:rPr lang="en-US" sz="7200" b="1" dirty="0">
                <a:ln>
                  <a:solidFill>
                    <a:srgbClr val="7030A0"/>
                  </a:solidFill>
                </a:ln>
                <a:solidFill>
                  <a:srgbClr val="FAB83A"/>
                </a:solidFill>
                <a:latin typeface="DELIRIUM NCV" pitchFamily="2" charset="0"/>
              </a:rPr>
              <a:t>Distance v. Odds of Successful Field Goals</a:t>
            </a:r>
          </a:p>
        </p:txBody>
      </p: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p:txBody>
          <a:bodyPr/>
          <a:lstStyle/>
          <a:p>
            <a:fld id="{95536BDF-DB69-43D4-B95B-A0E85F108FEC}" type="slidenum">
              <a:rPr lang="en-US" smtClean="0"/>
              <a:t>11</a:t>
            </a:fld>
            <a:endParaRPr lang="en-US"/>
          </a:p>
        </p:txBody>
      </p:sp>
      <p:cxnSp>
        <p:nvCxnSpPr>
          <p:cNvPr id="14" name="Straight Connector 13">
            <a:extLst>
              <a:ext uri="{FF2B5EF4-FFF2-40B4-BE49-F238E27FC236}">
                <a16:creationId xmlns:a16="http://schemas.microsoft.com/office/drawing/2014/main" id="{1AC032E0-E025-41B6-AC4C-A39374CB899D}"/>
              </a:ext>
            </a:extLst>
          </p:cNvPr>
          <p:cNvCxnSpPr>
            <a:cxnSpLocks/>
          </p:cNvCxnSpPr>
          <p:nvPr/>
        </p:nvCxnSpPr>
        <p:spPr>
          <a:xfrm flipH="1">
            <a:off x="1173533" y="6538912"/>
            <a:ext cx="4572000"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D10358BE-8C25-4FB2-8873-EEECC550B286}"/>
              </a:ext>
            </a:extLst>
          </p:cNvPr>
          <p:cNvCxnSpPr>
            <a:cxnSpLocks/>
          </p:cNvCxnSpPr>
          <p:nvPr/>
        </p:nvCxnSpPr>
        <p:spPr>
          <a:xfrm>
            <a:off x="6446466" y="6538912"/>
            <a:ext cx="4572000" cy="0"/>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78" y="136525"/>
            <a:ext cx="344102" cy="7778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1E5255D-23A2-426D-9D83-42BE1FB561F2}"/>
              </a:ext>
            </a:extLst>
          </p:cNvPr>
          <p:cNvCxnSpPr>
            <a:cxnSpLocks/>
          </p:cNvCxnSpPr>
          <p:nvPr/>
        </p:nvCxnSpPr>
        <p:spPr>
          <a:xfrm>
            <a:off x="838200" y="1763071"/>
            <a:ext cx="10515600"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FBC53AF6-1CB8-40B3-8D9E-14A812C49F42}"/>
              </a:ext>
            </a:extLst>
          </p:cNvPr>
          <p:cNvCxnSpPr>
            <a:cxnSpLocks/>
          </p:cNvCxnSpPr>
          <p:nvPr/>
        </p:nvCxnSpPr>
        <p:spPr>
          <a:xfrm>
            <a:off x="838200" y="1718238"/>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62A24485-9E4D-44AC-AA9C-80362356BB83}"/>
              </a:ext>
            </a:extLst>
          </p:cNvPr>
          <p:cNvCxnSpPr>
            <a:cxnSpLocks/>
          </p:cNvCxnSpPr>
          <p:nvPr/>
        </p:nvCxnSpPr>
        <p:spPr>
          <a:xfrm>
            <a:off x="838200" y="1810875"/>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sp>
        <p:nvSpPr>
          <p:cNvPr id="6" name="Content Placeholder 5">
            <a:extLst>
              <a:ext uri="{FF2B5EF4-FFF2-40B4-BE49-F238E27FC236}">
                <a16:creationId xmlns:a16="http://schemas.microsoft.com/office/drawing/2014/main" id="{CE708AA2-1E55-4091-9B62-CB80B3349E02}"/>
              </a:ext>
            </a:extLst>
          </p:cNvPr>
          <p:cNvSpPr>
            <a:spLocks noGrp="1"/>
          </p:cNvSpPr>
          <p:nvPr>
            <p:ph sz="half" idx="1"/>
          </p:nvPr>
        </p:nvSpPr>
        <p:spPr/>
        <p:txBody>
          <a:bodyPr>
            <a:normAutofit/>
          </a:bodyPr>
          <a:lstStyle/>
          <a:p>
            <a:r>
              <a:rPr lang="en-US" dirty="0"/>
              <a:t>Full model v. Reduced model</a:t>
            </a:r>
          </a:p>
          <a:p>
            <a:endParaRPr lang="en-US" dirty="0"/>
          </a:p>
          <a:p>
            <a:r>
              <a:rPr lang="en-US" dirty="0"/>
              <a:t>Full model</a:t>
            </a:r>
          </a:p>
          <a:p>
            <a:pPr lvl="1"/>
            <a:r>
              <a:rPr lang="en-US" dirty="0"/>
              <a:t>Odds ratio = 1.010</a:t>
            </a:r>
          </a:p>
          <a:p>
            <a:pPr lvl="1"/>
            <a:r>
              <a:rPr lang="en-US" dirty="0"/>
              <a:t>Not significant</a:t>
            </a:r>
          </a:p>
          <a:p>
            <a:pPr lvl="1"/>
            <a:endParaRPr lang="en-US" dirty="0"/>
          </a:p>
          <a:p>
            <a:r>
              <a:rPr lang="en-US" dirty="0"/>
              <a:t>Reduced model</a:t>
            </a:r>
          </a:p>
          <a:p>
            <a:pPr lvl="1"/>
            <a:r>
              <a:rPr lang="en-US" dirty="0"/>
              <a:t>Odds ratio = 0.969</a:t>
            </a:r>
          </a:p>
          <a:p>
            <a:pPr lvl="1"/>
            <a:r>
              <a:rPr lang="en-US" dirty="0"/>
              <a:t>Significant</a:t>
            </a:r>
          </a:p>
        </p:txBody>
      </p:sp>
      <p:pic>
        <p:nvPicPr>
          <p:cNvPr id="15" name="Content Placeholder 11" descr="A close up of a sign&#10;&#10;Description automatically generated">
            <a:extLst>
              <a:ext uri="{FF2B5EF4-FFF2-40B4-BE49-F238E27FC236}">
                <a16:creationId xmlns:a16="http://schemas.microsoft.com/office/drawing/2014/main" id="{0853D69F-F976-4047-80FE-0327CE2FA9F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061" b="41529" l="10000" r="90000">
                        <a14:foregroundMark x1="16908" y1="36732" x2="16267" y2="38231"/>
                        <a14:foregroundMark x1="19600" y1="30435" x2="16908" y2="36732"/>
                        <a14:foregroundMark x1="32996" y1="31184" x2="28400" y2="39955"/>
                        <a14:foregroundMark x1="33467" y1="30285" x2="32996" y2="31184"/>
                        <a14:foregroundMark x1="45467" y1="30060" x2="41200" y2="34183"/>
                        <a14:foregroundMark x1="55927" y1="36196" x2="55067" y2="37031"/>
                        <a14:foregroundMark x1="59467" y1="32759" x2="56765" y2="35382"/>
                        <a14:foregroundMark x1="66933" y1="41154" x2="66933" y2="41154"/>
                        <a14:foregroundMark x1="74800" y1="41529" x2="74800" y2="41529"/>
                        <a14:foregroundMark x1="86667" y1="29235" x2="81733" y2="34633"/>
                        <a14:backgroundMark x1="31067" y1="31184" x2="31067" y2="31184"/>
                        <a14:backgroundMark x1="17333" y1="30360" x2="17333" y2="30360"/>
                        <a14:backgroundMark x1="18133" y1="36732" x2="18133" y2="36732"/>
                        <a14:backgroundMark x1="18400" y1="38606" x2="18400" y2="38606"/>
                        <a14:backgroundMark x1="56667" y1="35682" x2="56667" y2="35682"/>
                        <a14:backgroundMark x1="56667" y1="35382" x2="56667" y2="35382"/>
                        <a14:backgroundMark x1="56667" y1="35607" x2="56667" y2="35607"/>
                        <a14:backgroundMark x1="41333" y1="34258" x2="41333" y2="34258"/>
                        <a14:backgroundMark x1="41333" y1="34108" x2="41333" y2="34108"/>
                        <a14:backgroundMark x1="56667" y1="35757" x2="56667" y2="35232"/>
                        <a14:backgroundMark x1="56533" y1="35532" x2="56933" y2="35832"/>
                        <a14:backgroundMark x1="56533" y1="35307" x2="56400" y2="35607"/>
                        <a14:backgroundMark x1="71600" y1="32009" x2="71600" y2="31859"/>
                        <a14:backgroundMark x1="71867" y1="32534" x2="71867" y2="32159"/>
                      </a14:backgroundRemoval>
                    </a14:imgEffect>
                  </a14:imgLayer>
                </a14:imgProps>
              </a:ext>
              <a:ext uri="{28A0092B-C50C-407E-A947-70E740481C1C}">
                <a14:useLocalDpi xmlns:a14="http://schemas.microsoft.com/office/drawing/2010/main" val="0"/>
              </a:ext>
            </a:extLst>
          </a:blip>
          <a:srcRect t="25319" b="57023"/>
          <a:stretch/>
        </p:blipFill>
        <p:spPr>
          <a:xfrm>
            <a:off x="5745533" y="6428840"/>
            <a:ext cx="700933" cy="220144"/>
          </a:xfrm>
          <a:prstGeom prst="rect">
            <a:avLst/>
          </a:prstGeom>
        </p:spPr>
      </p:pic>
      <p:pic>
        <p:nvPicPr>
          <p:cNvPr id="17" name="image13.png">
            <a:extLst>
              <a:ext uri="{FF2B5EF4-FFF2-40B4-BE49-F238E27FC236}">
                <a16:creationId xmlns:a16="http://schemas.microsoft.com/office/drawing/2014/main" id="{3705ADE9-3E82-48FF-A505-2A4CBD69D2F3}"/>
              </a:ext>
            </a:extLst>
          </p:cNvPr>
          <p:cNvPicPr>
            <a:picLocks noGrp="1" noChangeAspect="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a:xfrm>
            <a:off x="6172202" y="1822450"/>
            <a:ext cx="2243442" cy="3749040"/>
          </a:xfrm>
          <a:prstGeom prst="rect">
            <a:avLst/>
          </a:prstGeom>
          <a:ln/>
        </p:spPr>
      </p:pic>
      <p:pic>
        <p:nvPicPr>
          <p:cNvPr id="22" name="image7.png">
            <a:extLst>
              <a:ext uri="{FF2B5EF4-FFF2-40B4-BE49-F238E27FC236}">
                <a16:creationId xmlns:a16="http://schemas.microsoft.com/office/drawing/2014/main" id="{DCDA412A-B18C-443A-BB17-2A3EA2CBA3C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a:xfrm>
            <a:off x="6305863" y="5577218"/>
            <a:ext cx="1976120" cy="471170"/>
          </a:xfrm>
          <a:prstGeom prst="rect">
            <a:avLst/>
          </a:prstGeom>
          <a:ln/>
        </p:spPr>
      </p:pic>
      <p:pic>
        <p:nvPicPr>
          <p:cNvPr id="23" name="image10.png">
            <a:extLst>
              <a:ext uri="{FF2B5EF4-FFF2-40B4-BE49-F238E27FC236}">
                <a16:creationId xmlns:a16="http://schemas.microsoft.com/office/drawing/2014/main" id="{B1DA6B13-C636-474A-8E13-B6D1E4D85C8B}"/>
              </a:ext>
            </a:extLst>
          </p:cNvPr>
          <p:cNvPicPr/>
          <p:nvPr/>
        </p:nvPicPr>
        <p:blipFill>
          <a:blip r:embed="rId7" cstate="print">
            <a:extLst>
              <a:ext uri="{28A0092B-C50C-407E-A947-70E740481C1C}">
                <a14:useLocalDpi xmlns:a14="http://schemas.microsoft.com/office/drawing/2010/main" val="0"/>
              </a:ext>
            </a:extLst>
          </a:blip>
          <a:srcRect/>
          <a:stretch>
            <a:fillRect/>
          </a:stretch>
        </p:blipFill>
        <p:spPr>
          <a:xfrm>
            <a:off x="8594739" y="1822450"/>
            <a:ext cx="2243442" cy="3553287"/>
          </a:xfrm>
          <a:prstGeom prst="rect">
            <a:avLst/>
          </a:prstGeom>
          <a:ln/>
        </p:spPr>
      </p:pic>
      <p:pic>
        <p:nvPicPr>
          <p:cNvPr id="24" name="image5.png">
            <a:extLst>
              <a:ext uri="{FF2B5EF4-FFF2-40B4-BE49-F238E27FC236}">
                <a16:creationId xmlns:a16="http://schemas.microsoft.com/office/drawing/2014/main" id="{AE38CAA0-A28F-4299-AF8C-2308E13BD6E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8802060" y="5401611"/>
            <a:ext cx="1828800" cy="416652"/>
          </a:xfrm>
          <a:prstGeom prst="rect">
            <a:avLst/>
          </a:prstGeom>
          <a:ln/>
        </p:spPr>
      </p:pic>
    </p:spTree>
    <p:extLst>
      <p:ext uri="{BB962C8B-B14F-4D97-AF65-F5344CB8AC3E}">
        <p14:creationId xmlns:p14="http://schemas.microsoft.com/office/powerpoint/2010/main" val="4005582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565F-3C19-4253-A6CE-FAD55A2A268D}"/>
              </a:ext>
            </a:extLst>
          </p:cNvPr>
          <p:cNvSpPr>
            <a:spLocks noGrp="1"/>
          </p:cNvSpPr>
          <p:nvPr>
            <p:ph type="title"/>
          </p:nvPr>
        </p:nvSpPr>
        <p:spPr/>
        <p:txBody>
          <a:bodyPr>
            <a:normAutofit/>
          </a:bodyPr>
          <a:lstStyle/>
          <a:p>
            <a:r>
              <a:rPr lang="en-US" sz="7200" b="1" dirty="0">
                <a:ln>
                  <a:solidFill>
                    <a:srgbClr val="7030A0"/>
                  </a:solidFill>
                </a:ln>
                <a:solidFill>
                  <a:srgbClr val="FAB83A"/>
                </a:solidFill>
                <a:latin typeface="DELIRIUM NCV" pitchFamily="2" charset="0"/>
              </a:rPr>
              <a:t>Distance v. Probability of Successful Field Goals</a:t>
            </a:r>
          </a:p>
        </p:txBody>
      </p: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p:txBody>
          <a:bodyPr/>
          <a:lstStyle/>
          <a:p>
            <a:fld id="{95536BDF-DB69-43D4-B95B-A0E85F108FEC}" type="slidenum">
              <a:rPr lang="en-US" smtClean="0"/>
              <a:t>12</a:t>
            </a:fld>
            <a:endParaRPr lang="en-US"/>
          </a:p>
        </p:txBody>
      </p:sp>
      <p:cxnSp>
        <p:nvCxnSpPr>
          <p:cNvPr id="14" name="Straight Connector 13">
            <a:extLst>
              <a:ext uri="{FF2B5EF4-FFF2-40B4-BE49-F238E27FC236}">
                <a16:creationId xmlns:a16="http://schemas.microsoft.com/office/drawing/2014/main" id="{1AC032E0-E025-41B6-AC4C-A39374CB899D}"/>
              </a:ext>
            </a:extLst>
          </p:cNvPr>
          <p:cNvCxnSpPr>
            <a:cxnSpLocks/>
          </p:cNvCxnSpPr>
          <p:nvPr/>
        </p:nvCxnSpPr>
        <p:spPr>
          <a:xfrm flipH="1">
            <a:off x="1173533" y="6538912"/>
            <a:ext cx="4572000"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D10358BE-8C25-4FB2-8873-EEECC550B286}"/>
              </a:ext>
            </a:extLst>
          </p:cNvPr>
          <p:cNvCxnSpPr>
            <a:cxnSpLocks/>
          </p:cNvCxnSpPr>
          <p:nvPr/>
        </p:nvCxnSpPr>
        <p:spPr>
          <a:xfrm>
            <a:off x="6446466" y="6538912"/>
            <a:ext cx="4572000" cy="0"/>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78" y="136525"/>
            <a:ext cx="344102" cy="7778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1E5255D-23A2-426D-9D83-42BE1FB561F2}"/>
              </a:ext>
            </a:extLst>
          </p:cNvPr>
          <p:cNvCxnSpPr>
            <a:cxnSpLocks/>
          </p:cNvCxnSpPr>
          <p:nvPr/>
        </p:nvCxnSpPr>
        <p:spPr>
          <a:xfrm>
            <a:off x="838200" y="1763071"/>
            <a:ext cx="10515600"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FBC53AF6-1CB8-40B3-8D9E-14A812C49F42}"/>
              </a:ext>
            </a:extLst>
          </p:cNvPr>
          <p:cNvCxnSpPr>
            <a:cxnSpLocks/>
          </p:cNvCxnSpPr>
          <p:nvPr/>
        </p:nvCxnSpPr>
        <p:spPr>
          <a:xfrm>
            <a:off x="838200" y="1718238"/>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62A24485-9E4D-44AC-AA9C-80362356BB83}"/>
              </a:ext>
            </a:extLst>
          </p:cNvPr>
          <p:cNvCxnSpPr>
            <a:cxnSpLocks/>
          </p:cNvCxnSpPr>
          <p:nvPr/>
        </p:nvCxnSpPr>
        <p:spPr>
          <a:xfrm>
            <a:off x="838200" y="1810875"/>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pic>
        <p:nvPicPr>
          <p:cNvPr id="13" name="Content Placeholder 11" descr="A close up of a sign&#10;&#10;Description automatically generated">
            <a:extLst>
              <a:ext uri="{FF2B5EF4-FFF2-40B4-BE49-F238E27FC236}">
                <a16:creationId xmlns:a16="http://schemas.microsoft.com/office/drawing/2014/main" id="{C9EF363F-9792-438D-A1FE-2922F8F1C37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061" b="41529" l="10000" r="90000">
                        <a14:foregroundMark x1="16908" y1="36732" x2="16267" y2="38231"/>
                        <a14:foregroundMark x1="19600" y1="30435" x2="16908" y2="36732"/>
                        <a14:foregroundMark x1="32996" y1="31184" x2="28400" y2="39955"/>
                        <a14:foregroundMark x1="33467" y1="30285" x2="32996" y2="31184"/>
                        <a14:foregroundMark x1="45467" y1="30060" x2="41200" y2="34183"/>
                        <a14:foregroundMark x1="55927" y1="36196" x2="55067" y2="37031"/>
                        <a14:foregroundMark x1="59467" y1="32759" x2="56765" y2="35382"/>
                        <a14:foregroundMark x1="66933" y1="41154" x2="66933" y2="41154"/>
                        <a14:foregroundMark x1="74800" y1="41529" x2="74800" y2="41529"/>
                        <a14:foregroundMark x1="86667" y1="29235" x2="81733" y2="34633"/>
                        <a14:backgroundMark x1="31067" y1="31184" x2="31067" y2="31184"/>
                        <a14:backgroundMark x1="17333" y1="30360" x2="17333" y2="30360"/>
                        <a14:backgroundMark x1="18133" y1="36732" x2="18133" y2="36732"/>
                        <a14:backgroundMark x1="18400" y1="38606" x2="18400" y2="38606"/>
                        <a14:backgroundMark x1="56667" y1="35682" x2="56667" y2="35682"/>
                        <a14:backgroundMark x1="56667" y1="35382" x2="56667" y2="35382"/>
                        <a14:backgroundMark x1="56667" y1="35607" x2="56667" y2="35607"/>
                        <a14:backgroundMark x1="41333" y1="34258" x2="41333" y2="34258"/>
                        <a14:backgroundMark x1="41333" y1="34108" x2="41333" y2="34108"/>
                        <a14:backgroundMark x1="56667" y1="35757" x2="56667" y2="35232"/>
                        <a14:backgroundMark x1="56533" y1="35532" x2="56933" y2="35832"/>
                        <a14:backgroundMark x1="56533" y1="35307" x2="56400" y2="35607"/>
                        <a14:backgroundMark x1="71600" y1="32009" x2="71600" y2="31859"/>
                        <a14:backgroundMark x1="71867" y1="32534" x2="71867" y2="32159"/>
                      </a14:backgroundRemoval>
                    </a14:imgEffect>
                  </a14:imgLayer>
                </a14:imgProps>
              </a:ext>
              <a:ext uri="{28A0092B-C50C-407E-A947-70E740481C1C}">
                <a14:useLocalDpi xmlns:a14="http://schemas.microsoft.com/office/drawing/2010/main" val="0"/>
              </a:ext>
            </a:extLst>
          </a:blip>
          <a:srcRect t="25319" b="57023"/>
          <a:stretch/>
        </p:blipFill>
        <p:spPr>
          <a:xfrm>
            <a:off x="5745533" y="6428840"/>
            <a:ext cx="700933" cy="220144"/>
          </a:xfrm>
          <a:prstGeom prst="rect">
            <a:avLst/>
          </a:prstGeom>
        </p:spPr>
      </p:pic>
      <p:sp>
        <p:nvSpPr>
          <p:cNvPr id="6" name="Content Placeholder 5">
            <a:extLst>
              <a:ext uri="{FF2B5EF4-FFF2-40B4-BE49-F238E27FC236}">
                <a16:creationId xmlns:a16="http://schemas.microsoft.com/office/drawing/2014/main" id="{84BDE645-7D8A-4AE6-927C-76C17718F5EA}"/>
              </a:ext>
            </a:extLst>
          </p:cNvPr>
          <p:cNvSpPr>
            <a:spLocks noGrp="1"/>
          </p:cNvSpPr>
          <p:nvPr>
            <p:ph sz="half" idx="1"/>
          </p:nvPr>
        </p:nvSpPr>
        <p:spPr/>
        <p:txBody>
          <a:bodyPr/>
          <a:lstStyle/>
          <a:p>
            <a:r>
              <a:rPr lang="en-US" dirty="0"/>
              <a:t>Negative slope for </a:t>
            </a:r>
            <a:r>
              <a:rPr lang="en-US" dirty="0" err="1"/>
              <a:t>shot_distance</a:t>
            </a:r>
            <a:endParaRPr lang="en-US" dirty="0"/>
          </a:p>
          <a:p>
            <a:endParaRPr lang="en-US" dirty="0"/>
          </a:p>
          <a:p>
            <a:r>
              <a:rPr lang="en-US" dirty="0"/>
              <a:t>Significant </a:t>
            </a:r>
            <a:r>
              <a:rPr lang="en-US" dirty="0" err="1"/>
              <a:t>shot_distance</a:t>
            </a:r>
            <a:endParaRPr lang="en-US" dirty="0"/>
          </a:p>
        </p:txBody>
      </p:sp>
      <p:pic>
        <p:nvPicPr>
          <p:cNvPr id="15" name="image12.png">
            <a:extLst>
              <a:ext uri="{FF2B5EF4-FFF2-40B4-BE49-F238E27FC236}">
                <a16:creationId xmlns:a16="http://schemas.microsoft.com/office/drawing/2014/main" id="{4CDF5D08-DF2C-4EDE-AB22-FC966F559C4C}"/>
              </a:ext>
            </a:extLst>
          </p:cNvPr>
          <p:cNvPicPr>
            <a:picLocks noGrp="1"/>
          </p:cNvPicPr>
          <p:nvPr>
            <p:ph sz="half" idx="2"/>
          </p:nvPr>
        </p:nvPicPr>
        <p:blipFill rotWithShape="1">
          <a:blip r:embed="rId5" cstate="print">
            <a:extLst>
              <a:ext uri="{28A0092B-C50C-407E-A947-70E740481C1C}">
                <a14:useLocalDpi xmlns:a14="http://schemas.microsoft.com/office/drawing/2010/main" val="0"/>
              </a:ext>
            </a:extLst>
          </a:blip>
          <a:srcRect l="1223" r="3526" b="6933"/>
          <a:stretch/>
        </p:blipFill>
        <p:spPr>
          <a:xfrm>
            <a:off x="6235546" y="3342976"/>
            <a:ext cx="4935557" cy="1225347"/>
          </a:xfrm>
          <a:prstGeom prst="rect">
            <a:avLst/>
          </a:prstGeom>
          <a:ln/>
        </p:spPr>
      </p:pic>
    </p:spTree>
    <p:extLst>
      <p:ext uri="{BB962C8B-B14F-4D97-AF65-F5344CB8AC3E}">
        <p14:creationId xmlns:p14="http://schemas.microsoft.com/office/powerpoint/2010/main" val="190249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565F-3C19-4253-A6CE-FAD55A2A268D}"/>
              </a:ext>
            </a:extLst>
          </p:cNvPr>
          <p:cNvSpPr>
            <a:spLocks noGrp="1"/>
          </p:cNvSpPr>
          <p:nvPr>
            <p:ph type="title"/>
          </p:nvPr>
        </p:nvSpPr>
        <p:spPr/>
        <p:txBody>
          <a:bodyPr>
            <a:normAutofit/>
          </a:bodyPr>
          <a:lstStyle/>
          <a:p>
            <a:r>
              <a:rPr lang="en-US" sz="7200" b="1" dirty="0">
                <a:ln>
                  <a:solidFill>
                    <a:srgbClr val="7030A0"/>
                  </a:solidFill>
                </a:ln>
                <a:solidFill>
                  <a:srgbClr val="FAB83A"/>
                </a:solidFill>
                <a:latin typeface="DELIRIUM NCV" pitchFamily="2" charset="0"/>
              </a:rPr>
              <a:t>Field Goals in Playoffs &amp; Predictions</a:t>
            </a:r>
          </a:p>
        </p:txBody>
      </p: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p:txBody>
          <a:bodyPr/>
          <a:lstStyle/>
          <a:p>
            <a:fld id="{95536BDF-DB69-43D4-B95B-A0E85F108FEC}" type="slidenum">
              <a:rPr lang="en-US" smtClean="0"/>
              <a:t>13</a:t>
            </a:fld>
            <a:endParaRPr lang="en-US"/>
          </a:p>
        </p:txBody>
      </p:sp>
      <p:cxnSp>
        <p:nvCxnSpPr>
          <p:cNvPr id="14" name="Straight Connector 13">
            <a:extLst>
              <a:ext uri="{FF2B5EF4-FFF2-40B4-BE49-F238E27FC236}">
                <a16:creationId xmlns:a16="http://schemas.microsoft.com/office/drawing/2014/main" id="{1AC032E0-E025-41B6-AC4C-A39374CB899D}"/>
              </a:ext>
            </a:extLst>
          </p:cNvPr>
          <p:cNvCxnSpPr>
            <a:cxnSpLocks/>
          </p:cNvCxnSpPr>
          <p:nvPr/>
        </p:nvCxnSpPr>
        <p:spPr>
          <a:xfrm flipH="1">
            <a:off x="1173533" y="6538912"/>
            <a:ext cx="4572000"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D10358BE-8C25-4FB2-8873-EEECC550B286}"/>
              </a:ext>
            </a:extLst>
          </p:cNvPr>
          <p:cNvCxnSpPr>
            <a:cxnSpLocks/>
          </p:cNvCxnSpPr>
          <p:nvPr/>
        </p:nvCxnSpPr>
        <p:spPr>
          <a:xfrm>
            <a:off x="6446466" y="6538912"/>
            <a:ext cx="4572000" cy="0"/>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78" y="136525"/>
            <a:ext cx="344102" cy="7778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1E5255D-23A2-426D-9D83-42BE1FB561F2}"/>
              </a:ext>
            </a:extLst>
          </p:cNvPr>
          <p:cNvCxnSpPr>
            <a:cxnSpLocks/>
          </p:cNvCxnSpPr>
          <p:nvPr/>
        </p:nvCxnSpPr>
        <p:spPr>
          <a:xfrm>
            <a:off x="838200" y="1763071"/>
            <a:ext cx="10515600"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FBC53AF6-1CB8-40B3-8D9E-14A812C49F42}"/>
              </a:ext>
            </a:extLst>
          </p:cNvPr>
          <p:cNvCxnSpPr>
            <a:cxnSpLocks/>
          </p:cNvCxnSpPr>
          <p:nvPr/>
        </p:nvCxnSpPr>
        <p:spPr>
          <a:xfrm>
            <a:off x="838200" y="1718238"/>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62A24485-9E4D-44AC-AA9C-80362356BB83}"/>
              </a:ext>
            </a:extLst>
          </p:cNvPr>
          <p:cNvCxnSpPr>
            <a:cxnSpLocks/>
          </p:cNvCxnSpPr>
          <p:nvPr/>
        </p:nvCxnSpPr>
        <p:spPr>
          <a:xfrm>
            <a:off x="838200" y="1810875"/>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sp>
        <p:nvSpPr>
          <p:cNvPr id="6" name="Content Placeholder 5">
            <a:extLst>
              <a:ext uri="{FF2B5EF4-FFF2-40B4-BE49-F238E27FC236}">
                <a16:creationId xmlns:a16="http://schemas.microsoft.com/office/drawing/2014/main" id="{D49A37C8-C6F6-41CA-95FF-FD36BA4B8954}"/>
              </a:ext>
            </a:extLst>
          </p:cNvPr>
          <p:cNvSpPr>
            <a:spLocks noGrp="1"/>
          </p:cNvSpPr>
          <p:nvPr>
            <p:ph sz="half" idx="1"/>
          </p:nvPr>
        </p:nvSpPr>
        <p:spPr/>
        <p:txBody>
          <a:bodyPr/>
          <a:lstStyle/>
          <a:p>
            <a:r>
              <a:rPr lang="en-US" dirty="0"/>
              <a:t>Odds Ratio in Playoffs</a:t>
            </a:r>
          </a:p>
          <a:p>
            <a:pPr lvl="1"/>
            <a:r>
              <a:rPr lang="en-US" dirty="0"/>
              <a:t>Odds increased in “8 – 16 ft” and “8 ft or less”</a:t>
            </a:r>
          </a:p>
          <a:p>
            <a:r>
              <a:rPr lang="en-US" dirty="0"/>
              <a:t>Stepwise</a:t>
            </a:r>
          </a:p>
          <a:p>
            <a:pPr lvl="1"/>
            <a:r>
              <a:rPr lang="en-US" dirty="0"/>
              <a:t>Playoffs removed</a:t>
            </a:r>
          </a:p>
          <a:p>
            <a:pPr lvl="1"/>
            <a:r>
              <a:rPr lang="en-US" dirty="0"/>
              <a:t>Not significant</a:t>
            </a:r>
          </a:p>
          <a:p>
            <a:pPr lvl="1"/>
            <a:r>
              <a:rPr lang="en-US" dirty="0"/>
              <a:t>Confusion Matrix</a:t>
            </a:r>
          </a:p>
        </p:txBody>
      </p:sp>
      <p:pic>
        <p:nvPicPr>
          <p:cNvPr id="15" name="Content Placeholder 11" descr="A close up of a sign&#10;&#10;Description automatically generated">
            <a:extLst>
              <a:ext uri="{FF2B5EF4-FFF2-40B4-BE49-F238E27FC236}">
                <a16:creationId xmlns:a16="http://schemas.microsoft.com/office/drawing/2014/main" id="{EB19E0FA-2D5C-419B-8E6B-A10F47B01D9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061" b="41529" l="10000" r="90000">
                        <a14:foregroundMark x1="16908" y1="36732" x2="16267" y2="38231"/>
                        <a14:foregroundMark x1="19600" y1="30435" x2="16908" y2="36732"/>
                        <a14:foregroundMark x1="32996" y1="31184" x2="28400" y2="39955"/>
                        <a14:foregroundMark x1="33467" y1="30285" x2="32996" y2="31184"/>
                        <a14:foregroundMark x1="45467" y1="30060" x2="41200" y2="34183"/>
                        <a14:foregroundMark x1="55927" y1="36196" x2="55067" y2="37031"/>
                        <a14:foregroundMark x1="59467" y1="32759" x2="56765" y2="35382"/>
                        <a14:foregroundMark x1="66933" y1="41154" x2="66933" y2="41154"/>
                        <a14:foregroundMark x1="74800" y1="41529" x2="74800" y2="41529"/>
                        <a14:foregroundMark x1="86667" y1="29235" x2="81733" y2="34633"/>
                        <a14:backgroundMark x1="31067" y1="31184" x2="31067" y2="31184"/>
                        <a14:backgroundMark x1="17333" y1="30360" x2="17333" y2="30360"/>
                        <a14:backgroundMark x1="18133" y1="36732" x2="18133" y2="36732"/>
                        <a14:backgroundMark x1="18400" y1="38606" x2="18400" y2="38606"/>
                        <a14:backgroundMark x1="56667" y1="35682" x2="56667" y2="35682"/>
                        <a14:backgroundMark x1="56667" y1="35382" x2="56667" y2="35382"/>
                        <a14:backgroundMark x1="56667" y1="35607" x2="56667" y2="35607"/>
                        <a14:backgroundMark x1="41333" y1="34258" x2="41333" y2="34258"/>
                        <a14:backgroundMark x1="41333" y1="34108" x2="41333" y2="34108"/>
                        <a14:backgroundMark x1="56667" y1="35757" x2="56667" y2="35232"/>
                        <a14:backgroundMark x1="56533" y1="35532" x2="56933" y2="35832"/>
                        <a14:backgroundMark x1="56533" y1="35307" x2="56400" y2="35607"/>
                        <a14:backgroundMark x1="71600" y1="32009" x2="71600" y2="31859"/>
                        <a14:backgroundMark x1="71867" y1="32534" x2="71867" y2="32159"/>
                      </a14:backgroundRemoval>
                    </a14:imgEffect>
                  </a14:imgLayer>
                </a14:imgProps>
              </a:ext>
              <a:ext uri="{28A0092B-C50C-407E-A947-70E740481C1C}">
                <a14:useLocalDpi xmlns:a14="http://schemas.microsoft.com/office/drawing/2010/main" val="0"/>
              </a:ext>
            </a:extLst>
          </a:blip>
          <a:srcRect t="25319" b="57023"/>
          <a:stretch/>
        </p:blipFill>
        <p:spPr>
          <a:xfrm>
            <a:off x="5745533" y="6428840"/>
            <a:ext cx="700933" cy="220144"/>
          </a:xfrm>
          <a:prstGeom prst="rect">
            <a:avLst/>
          </a:prstGeom>
        </p:spPr>
      </p:pic>
      <p:pic>
        <p:nvPicPr>
          <p:cNvPr id="22" name="image3.png">
            <a:extLst>
              <a:ext uri="{FF2B5EF4-FFF2-40B4-BE49-F238E27FC236}">
                <a16:creationId xmlns:a16="http://schemas.microsoft.com/office/drawing/2014/main" id="{DF0972BF-85D7-4008-826E-08F580ABD5AF}"/>
              </a:ext>
            </a:extLst>
          </p:cNvPr>
          <p:cNvPicPr>
            <a:picLocks noGrp="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6172200" y="3508164"/>
            <a:ext cx="5181600" cy="2665624"/>
          </a:xfrm>
          <a:prstGeom prst="rect">
            <a:avLst/>
          </a:prstGeom>
          <a:ln/>
        </p:spPr>
      </p:pic>
      <p:pic>
        <p:nvPicPr>
          <p:cNvPr id="9" name="Picture 8">
            <a:extLst>
              <a:ext uri="{FF2B5EF4-FFF2-40B4-BE49-F238E27FC236}">
                <a16:creationId xmlns:a16="http://schemas.microsoft.com/office/drawing/2014/main" id="{26A54BA5-051D-466E-A40B-AD9874045D29}"/>
              </a:ext>
            </a:extLst>
          </p:cNvPr>
          <p:cNvPicPr>
            <a:picLocks noChangeAspect="1"/>
          </p:cNvPicPr>
          <p:nvPr/>
        </p:nvPicPr>
        <p:blipFill>
          <a:blip r:embed="rId6"/>
          <a:stretch>
            <a:fillRect/>
          </a:stretch>
        </p:blipFill>
        <p:spPr>
          <a:xfrm>
            <a:off x="6172200" y="2021489"/>
            <a:ext cx="5181600" cy="1157098"/>
          </a:xfrm>
          <a:prstGeom prst="rect">
            <a:avLst/>
          </a:prstGeom>
        </p:spPr>
      </p:pic>
      <p:pic>
        <p:nvPicPr>
          <p:cNvPr id="23" name="image11.png">
            <a:extLst>
              <a:ext uri="{FF2B5EF4-FFF2-40B4-BE49-F238E27FC236}">
                <a16:creationId xmlns:a16="http://schemas.microsoft.com/office/drawing/2014/main" id="{AA310D5D-A3D4-4FAE-9CCE-A917DDC1CE9A}"/>
              </a:ext>
            </a:extLst>
          </p:cNvPr>
          <p:cNvPicPr/>
          <p:nvPr/>
        </p:nvPicPr>
        <p:blipFill>
          <a:blip r:embed="rId7"/>
          <a:srcRect/>
          <a:stretch>
            <a:fillRect/>
          </a:stretch>
        </p:blipFill>
        <p:spPr>
          <a:xfrm>
            <a:off x="2402258" y="5425691"/>
            <a:ext cx="2114550" cy="723900"/>
          </a:xfrm>
          <a:prstGeom prst="rect">
            <a:avLst/>
          </a:prstGeom>
          <a:ln/>
        </p:spPr>
      </p:pic>
    </p:spTree>
    <p:extLst>
      <p:ext uri="{BB962C8B-B14F-4D97-AF65-F5344CB8AC3E}">
        <p14:creationId xmlns:p14="http://schemas.microsoft.com/office/powerpoint/2010/main" val="90823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descr="A person holding a basketball&#10;&#10;Description automatically generated">
            <a:extLst>
              <a:ext uri="{FF2B5EF4-FFF2-40B4-BE49-F238E27FC236}">
                <a16:creationId xmlns:a16="http://schemas.microsoft.com/office/drawing/2014/main" id="{B771ED59-4470-42BE-A1BF-29E25AA1EC4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889" t="1" b="29714"/>
          <a:stretch/>
        </p:blipFill>
        <p:spPr>
          <a:xfrm>
            <a:off x="0" y="0"/>
            <a:ext cx="12192000" cy="4820206"/>
          </a:xfrm>
          <a:prstGeom prst="rect">
            <a:avLst/>
          </a:prstGeom>
        </p:spPr>
      </p:pic>
      <p:sp>
        <p:nvSpPr>
          <p:cNvPr id="23" name="Title 22">
            <a:extLst>
              <a:ext uri="{FF2B5EF4-FFF2-40B4-BE49-F238E27FC236}">
                <a16:creationId xmlns:a16="http://schemas.microsoft.com/office/drawing/2014/main" id="{6F5552F3-6C68-4226-869F-798D7276A41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dirty="0">
                <a:solidFill>
                  <a:srgbClr val="FAB83A"/>
                </a:solidFill>
                <a:latin typeface="DELIRIUM NCV" pitchFamily="2" charset="0"/>
              </a:rPr>
              <a:t>The Conclusions &amp; Inferences</a:t>
            </a:r>
          </a:p>
        </p:txBody>
      </p:sp>
      <p:sp>
        <p:nvSpPr>
          <p:cNvPr id="24" name="Text Placeholder 23">
            <a:extLst>
              <a:ext uri="{FF2B5EF4-FFF2-40B4-BE49-F238E27FC236}">
                <a16:creationId xmlns:a16="http://schemas.microsoft.com/office/drawing/2014/main" id="{4C7BFBF2-6318-4129-8FB9-7E70837336CD}"/>
              </a:ext>
            </a:extLst>
          </p:cNvPr>
          <p:cNvSpPr>
            <a:spLocks noGrp="1"/>
          </p:cNvSpPr>
          <p:nvPr>
            <p:ph type="body" idx="1"/>
          </p:nvPr>
        </p:nvSpPr>
        <p:spPr>
          <a:xfrm>
            <a:off x="8499107" y="5091763"/>
            <a:ext cx="2974207" cy="1264587"/>
          </a:xfrm>
        </p:spPr>
        <p:txBody>
          <a:bodyPr vert="horz" lIns="91440" tIns="45720" rIns="91440" bIns="45720" rtlCol="0" anchor="ctr">
            <a:normAutofit/>
          </a:bodyPr>
          <a:lstStyle/>
          <a:p>
            <a:endParaRPr lang="en-US" sz="2000" dirty="0">
              <a:solidFill>
                <a:schemeClr val="tx1"/>
              </a:solidFill>
            </a:endParaRPr>
          </a:p>
        </p:txBody>
      </p:sp>
      <p:cxnSp>
        <p:nvCxnSpPr>
          <p:cNvPr id="1028" name="Straight Connector 7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95536BDF-DB69-43D4-B95B-A0E85F108FEC}" type="slidenum">
              <a:rPr lang="en-US">
                <a:solidFill>
                  <a:srgbClr val="FFFFFF">
                    <a:alpha val="80000"/>
                  </a:srgbClr>
                </a:solidFill>
                <a:latin typeface="Calibri" panose="020F0502020204030204"/>
              </a:rPr>
              <a:pPr>
                <a:spcAft>
                  <a:spcPts val="600"/>
                </a:spcAft>
                <a:defRPr/>
              </a:pPr>
              <a:t>14</a:t>
            </a:fld>
            <a:endParaRPr lang="en-US">
              <a:solidFill>
                <a:srgbClr val="FFFFFF">
                  <a:alpha val="80000"/>
                </a:srgbClr>
              </a:solidFill>
              <a:latin typeface="Calibri" panose="020F0502020204030204"/>
            </a:endParaRPr>
          </a:p>
        </p:txBody>
      </p: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440622" y="273984"/>
            <a:ext cx="344102" cy="77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30043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565F-3C19-4253-A6CE-FAD55A2A268D}"/>
              </a:ext>
            </a:extLst>
          </p:cNvPr>
          <p:cNvSpPr>
            <a:spLocks noGrp="1"/>
          </p:cNvSpPr>
          <p:nvPr>
            <p:ph type="title"/>
          </p:nvPr>
        </p:nvSpPr>
        <p:spPr/>
        <p:txBody>
          <a:bodyPr>
            <a:normAutofit/>
          </a:bodyPr>
          <a:lstStyle/>
          <a:p>
            <a:r>
              <a:rPr lang="en-US" sz="7200" b="1" dirty="0">
                <a:ln>
                  <a:solidFill>
                    <a:srgbClr val="7030A0"/>
                  </a:solidFill>
                </a:ln>
                <a:solidFill>
                  <a:srgbClr val="FAB83A"/>
                </a:solidFill>
                <a:latin typeface="DELIRIUM NCV" pitchFamily="2" charset="0"/>
              </a:rPr>
              <a:t>Results</a:t>
            </a:r>
          </a:p>
        </p:txBody>
      </p:sp>
      <p:sp>
        <p:nvSpPr>
          <p:cNvPr id="3" name="Text Placeholder 2">
            <a:extLst>
              <a:ext uri="{FF2B5EF4-FFF2-40B4-BE49-F238E27FC236}">
                <a16:creationId xmlns:a16="http://schemas.microsoft.com/office/drawing/2014/main" id="{6602ADD7-4429-4582-91D8-2535ACA97F2A}"/>
              </a:ext>
            </a:extLst>
          </p:cNvPr>
          <p:cNvSpPr>
            <a:spLocks noGrp="1"/>
          </p:cNvSpPr>
          <p:nvPr>
            <p:ph type="body" idx="1"/>
          </p:nvPr>
        </p:nvSpPr>
        <p:spPr/>
        <p:txBody>
          <a:bodyPr/>
          <a:lstStyle/>
          <a:p>
            <a:r>
              <a:rPr lang="en-US" dirty="0"/>
              <a:t>Conclusion</a:t>
            </a:r>
          </a:p>
        </p:txBody>
      </p:sp>
      <p:sp>
        <p:nvSpPr>
          <p:cNvPr id="5" name="Text Placeholder 4">
            <a:extLst>
              <a:ext uri="{FF2B5EF4-FFF2-40B4-BE49-F238E27FC236}">
                <a16:creationId xmlns:a16="http://schemas.microsoft.com/office/drawing/2014/main" id="{74B8385B-F8C4-4A78-BD7C-1E20190135F9}"/>
              </a:ext>
            </a:extLst>
          </p:cNvPr>
          <p:cNvSpPr>
            <a:spLocks noGrp="1"/>
          </p:cNvSpPr>
          <p:nvPr>
            <p:ph type="body" sz="quarter" idx="3"/>
          </p:nvPr>
        </p:nvSpPr>
        <p:spPr/>
        <p:txBody>
          <a:bodyPr/>
          <a:lstStyle/>
          <a:p>
            <a:r>
              <a:rPr lang="en-US" dirty="0"/>
              <a:t>Inferences &amp; Future Studies</a:t>
            </a:r>
          </a:p>
        </p:txBody>
      </p:sp>
      <p:sp>
        <p:nvSpPr>
          <p:cNvPr id="6" name="Content Placeholder 5">
            <a:extLst>
              <a:ext uri="{FF2B5EF4-FFF2-40B4-BE49-F238E27FC236}">
                <a16:creationId xmlns:a16="http://schemas.microsoft.com/office/drawing/2014/main" id="{5CDDC727-5440-4B42-9791-48E404B8BB8B}"/>
              </a:ext>
            </a:extLst>
          </p:cNvPr>
          <p:cNvSpPr>
            <a:spLocks noGrp="1"/>
          </p:cNvSpPr>
          <p:nvPr>
            <p:ph sz="quarter" idx="4"/>
          </p:nvPr>
        </p:nvSpPr>
        <p:spPr/>
        <p:txBody>
          <a:bodyPr/>
          <a:lstStyle/>
          <a:p>
            <a:r>
              <a:rPr lang="en-US" dirty="0"/>
              <a:t>Results only applicable to Kobe</a:t>
            </a:r>
          </a:p>
          <a:p>
            <a:r>
              <a:rPr lang="en-US" dirty="0"/>
              <a:t>Kobe played within his skill level</a:t>
            </a:r>
          </a:p>
          <a:p>
            <a:r>
              <a:rPr lang="en-US" dirty="0"/>
              <a:t>Broaden scope to all NBA players</a:t>
            </a:r>
          </a:p>
        </p:txBody>
      </p: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p:txBody>
          <a:bodyPr/>
          <a:lstStyle/>
          <a:p>
            <a:fld id="{95536BDF-DB69-43D4-B95B-A0E85F108FEC}" type="slidenum">
              <a:rPr lang="en-US" smtClean="0"/>
              <a:t>15</a:t>
            </a:fld>
            <a:endParaRPr lang="en-US"/>
          </a:p>
        </p:txBody>
      </p:sp>
      <p:cxnSp>
        <p:nvCxnSpPr>
          <p:cNvPr id="14" name="Straight Connector 13">
            <a:extLst>
              <a:ext uri="{FF2B5EF4-FFF2-40B4-BE49-F238E27FC236}">
                <a16:creationId xmlns:a16="http://schemas.microsoft.com/office/drawing/2014/main" id="{1AC032E0-E025-41B6-AC4C-A39374CB899D}"/>
              </a:ext>
            </a:extLst>
          </p:cNvPr>
          <p:cNvCxnSpPr>
            <a:cxnSpLocks/>
          </p:cNvCxnSpPr>
          <p:nvPr/>
        </p:nvCxnSpPr>
        <p:spPr>
          <a:xfrm flipH="1">
            <a:off x="1173533" y="6538912"/>
            <a:ext cx="4572000"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D10358BE-8C25-4FB2-8873-EEECC550B286}"/>
              </a:ext>
            </a:extLst>
          </p:cNvPr>
          <p:cNvCxnSpPr>
            <a:cxnSpLocks/>
          </p:cNvCxnSpPr>
          <p:nvPr/>
        </p:nvCxnSpPr>
        <p:spPr>
          <a:xfrm>
            <a:off x="6446466" y="6538912"/>
            <a:ext cx="4572000" cy="0"/>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78" y="136525"/>
            <a:ext cx="344102" cy="7778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1E5255D-23A2-426D-9D83-42BE1FB561F2}"/>
              </a:ext>
            </a:extLst>
          </p:cNvPr>
          <p:cNvCxnSpPr>
            <a:cxnSpLocks/>
          </p:cNvCxnSpPr>
          <p:nvPr/>
        </p:nvCxnSpPr>
        <p:spPr>
          <a:xfrm>
            <a:off x="838200" y="1763071"/>
            <a:ext cx="10515600"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FBC53AF6-1CB8-40B3-8D9E-14A812C49F42}"/>
              </a:ext>
            </a:extLst>
          </p:cNvPr>
          <p:cNvCxnSpPr>
            <a:cxnSpLocks/>
          </p:cNvCxnSpPr>
          <p:nvPr/>
        </p:nvCxnSpPr>
        <p:spPr>
          <a:xfrm>
            <a:off x="838200" y="1718238"/>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62A24485-9E4D-44AC-AA9C-80362356BB83}"/>
              </a:ext>
            </a:extLst>
          </p:cNvPr>
          <p:cNvCxnSpPr>
            <a:cxnSpLocks/>
          </p:cNvCxnSpPr>
          <p:nvPr/>
        </p:nvCxnSpPr>
        <p:spPr>
          <a:xfrm>
            <a:off x="838200" y="1810875"/>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sp>
        <p:nvSpPr>
          <p:cNvPr id="8" name="Content Placeholder 7">
            <a:extLst>
              <a:ext uri="{FF2B5EF4-FFF2-40B4-BE49-F238E27FC236}">
                <a16:creationId xmlns:a16="http://schemas.microsoft.com/office/drawing/2014/main" id="{1EBE8FCD-52A3-4E6A-B915-2E61456B01CB}"/>
              </a:ext>
            </a:extLst>
          </p:cNvPr>
          <p:cNvSpPr>
            <a:spLocks noGrp="1"/>
          </p:cNvSpPr>
          <p:nvPr>
            <p:ph sz="half" idx="2"/>
          </p:nvPr>
        </p:nvSpPr>
        <p:spPr/>
        <p:txBody>
          <a:bodyPr/>
          <a:lstStyle/>
          <a:p>
            <a:r>
              <a:rPr lang="en-US" dirty="0"/>
              <a:t>Odds ratio increases slightly w/ distance</a:t>
            </a:r>
          </a:p>
          <a:p>
            <a:r>
              <a:rPr lang="en-US" dirty="0"/>
              <a:t>Probability decreases w/ distance</a:t>
            </a:r>
          </a:p>
          <a:p>
            <a:r>
              <a:rPr lang="en-US" dirty="0"/>
              <a:t>Playoffs don’t have a significant effect on odds ratio of field goal</a:t>
            </a:r>
          </a:p>
        </p:txBody>
      </p:sp>
      <p:pic>
        <p:nvPicPr>
          <p:cNvPr id="16" name="Content Placeholder 11" descr="A close up of a sign&#10;&#10;Description automatically generated">
            <a:extLst>
              <a:ext uri="{FF2B5EF4-FFF2-40B4-BE49-F238E27FC236}">
                <a16:creationId xmlns:a16="http://schemas.microsoft.com/office/drawing/2014/main" id="{C3A35D5A-0604-4823-ACDC-72172367F2D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061" b="41529" l="10000" r="90000">
                        <a14:foregroundMark x1="16908" y1="36732" x2="16267" y2="38231"/>
                        <a14:foregroundMark x1="19600" y1="30435" x2="16908" y2="36732"/>
                        <a14:foregroundMark x1="32996" y1="31184" x2="28400" y2="39955"/>
                        <a14:foregroundMark x1="33467" y1="30285" x2="32996" y2="31184"/>
                        <a14:foregroundMark x1="45467" y1="30060" x2="41200" y2="34183"/>
                        <a14:foregroundMark x1="55927" y1="36196" x2="55067" y2="37031"/>
                        <a14:foregroundMark x1="59467" y1="32759" x2="56765" y2="35382"/>
                        <a14:foregroundMark x1="66933" y1="41154" x2="66933" y2="41154"/>
                        <a14:foregroundMark x1="74800" y1="41529" x2="74800" y2="41529"/>
                        <a14:foregroundMark x1="86667" y1="29235" x2="81733" y2="34633"/>
                        <a14:backgroundMark x1="31067" y1="31184" x2="31067" y2="31184"/>
                        <a14:backgroundMark x1="17333" y1="30360" x2="17333" y2="30360"/>
                        <a14:backgroundMark x1="18133" y1="36732" x2="18133" y2="36732"/>
                        <a14:backgroundMark x1="18400" y1="38606" x2="18400" y2="38606"/>
                        <a14:backgroundMark x1="56667" y1="35682" x2="56667" y2="35682"/>
                        <a14:backgroundMark x1="56667" y1="35382" x2="56667" y2="35382"/>
                        <a14:backgroundMark x1="56667" y1="35607" x2="56667" y2="35607"/>
                        <a14:backgroundMark x1="41333" y1="34258" x2="41333" y2="34258"/>
                        <a14:backgroundMark x1="41333" y1="34108" x2="41333" y2="34108"/>
                        <a14:backgroundMark x1="56667" y1="35757" x2="56667" y2="35232"/>
                        <a14:backgroundMark x1="56533" y1="35532" x2="56933" y2="35832"/>
                        <a14:backgroundMark x1="56533" y1="35307" x2="56400" y2="35607"/>
                        <a14:backgroundMark x1="71600" y1="32009" x2="71600" y2="31859"/>
                        <a14:backgroundMark x1="71867" y1="32534" x2="71867" y2="32159"/>
                      </a14:backgroundRemoval>
                    </a14:imgEffect>
                  </a14:imgLayer>
                </a14:imgProps>
              </a:ext>
              <a:ext uri="{28A0092B-C50C-407E-A947-70E740481C1C}">
                <a14:useLocalDpi xmlns:a14="http://schemas.microsoft.com/office/drawing/2010/main" val="0"/>
              </a:ext>
            </a:extLst>
          </a:blip>
          <a:srcRect t="25319" b="57023"/>
          <a:stretch/>
        </p:blipFill>
        <p:spPr>
          <a:xfrm>
            <a:off x="5745533" y="6428840"/>
            <a:ext cx="700933" cy="220144"/>
          </a:xfrm>
          <a:prstGeom prst="rect">
            <a:avLst/>
          </a:prstGeom>
        </p:spPr>
      </p:pic>
    </p:spTree>
    <p:extLst>
      <p:ext uri="{BB962C8B-B14F-4D97-AF65-F5344CB8AC3E}">
        <p14:creationId xmlns:p14="http://schemas.microsoft.com/office/powerpoint/2010/main" val="207493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F5552F3-6C68-4226-869F-798D7276A41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b="1" dirty="0">
                <a:solidFill>
                  <a:srgbClr val="FAB83A"/>
                </a:solidFill>
                <a:latin typeface="DELIRIUM NCV" pitchFamily="2" charset="0"/>
              </a:rPr>
              <a:t>The End</a:t>
            </a:r>
          </a:p>
        </p:txBody>
      </p:sp>
      <p:sp>
        <p:nvSpPr>
          <p:cNvPr id="24" name="Text Placeholder 23">
            <a:extLst>
              <a:ext uri="{FF2B5EF4-FFF2-40B4-BE49-F238E27FC236}">
                <a16:creationId xmlns:a16="http://schemas.microsoft.com/office/drawing/2014/main" id="{4C7BFBF2-6318-4129-8FB9-7E70837336CD}"/>
              </a:ext>
            </a:extLst>
          </p:cNvPr>
          <p:cNvSpPr>
            <a:spLocks noGrp="1"/>
          </p:cNvSpPr>
          <p:nvPr>
            <p:ph type="body" idx="1"/>
          </p:nvPr>
        </p:nvSpPr>
        <p:spPr>
          <a:xfrm>
            <a:off x="8499107" y="5091763"/>
            <a:ext cx="2974207" cy="1264587"/>
          </a:xfrm>
        </p:spPr>
        <p:txBody>
          <a:bodyPr vert="horz" lIns="91440" tIns="45720" rIns="91440" bIns="45720" rtlCol="0" anchor="ctr">
            <a:normAutofit/>
          </a:bodyPr>
          <a:lstStyle/>
          <a:p>
            <a:r>
              <a:rPr lang="en-US" sz="2000" dirty="0">
                <a:solidFill>
                  <a:schemeClr val="tx1"/>
                </a:solidFill>
                <a:latin typeface="Arial Nova Cond Light" panose="020B0306020202020204" pitchFamily="34" charset="0"/>
              </a:rPr>
              <a:t>Hannah Kosinovsky</a:t>
            </a:r>
          </a:p>
          <a:p>
            <a:r>
              <a:rPr lang="en-US" sz="2000" dirty="0">
                <a:solidFill>
                  <a:schemeClr val="tx1"/>
                </a:solidFill>
                <a:latin typeface="Arial Nova Cond Light" panose="020B0306020202020204" pitchFamily="34" charset="0"/>
              </a:rPr>
              <a:t>Yat Leung</a:t>
            </a:r>
          </a:p>
          <a:p>
            <a:r>
              <a:rPr lang="en-US" sz="2000" dirty="0">
                <a:solidFill>
                  <a:schemeClr val="tx1"/>
                </a:solidFill>
                <a:latin typeface="Arial Nova Cond Light" panose="020B0306020202020204" pitchFamily="34" charset="0"/>
              </a:rPr>
              <a:t>Javier Saldaña </a:t>
            </a:r>
          </a:p>
        </p:txBody>
      </p:sp>
      <p:cxnSp>
        <p:nvCxnSpPr>
          <p:cNvPr id="1028" name="Straight Connector 7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95536BDF-DB69-43D4-B95B-A0E85F108FEC}" type="slidenum">
              <a:rPr lang="en-US">
                <a:solidFill>
                  <a:srgbClr val="FFFFFF">
                    <a:alpha val="80000"/>
                  </a:srgbClr>
                </a:solidFill>
                <a:latin typeface="Calibri" panose="020F0502020204030204"/>
              </a:rPr>
              <a:pPr>
                <a:spcAft>
                  <a:spcPts val="600"/>
                </a:spcAft>
                <a:defRPr/>
              </a:pPr>
              <a:t>16</a:t>
            </a:fld>
            <a:endParaRPr lang="en-US">
              <a:solidFill>
                <a:srgbClr val="FFFFFF">
                  <a:alpha val="80000"/>
                </a:srgbClr>
              </a:solidFill>
              <a:latin typeface="Calibri" panose="020F0502020204030204"/>
            </a:endParaRPr>
          </a:p>
        </p:txBody>
      </p: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440622" y="273984"/>
            <a:ext cx="344102" cy="7778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external-preview.redd.it/25m-1VjOOIFFAIiddjvqstbN5FUtYj5WFluL69AUK8k.png?auto=webp&amp;s=b1f813d0dabb1815fd0ca12c35d56ba1f4af4bff">
            <a:extLst>
              <a:ext uri="{FF2B5EF4-FFF2-40B4-BE49-F238E27FC236}">
                <a16:creationId xmlns:a16="http://schemas.microsoft.com/office/drawing/2014/main" id="{5F399E9A-9354-498E-8EA7-D6557EAA8B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79" b="16136"/>
          <a:stretch/>
        </p:blipFill>
        <p:spPr bwMode="auto">
          <a:xfrm>
            <a:off x="0" y="8375"/>
            <a:ext cx="12192000" cy="482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4281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565F-3C19-4253-A6CE-FAD55A2A268D}"/>
              </a:ext>
            </a:extLst>
          </p:cNvPr>
          <p:cNvSpPr>
            <a:spLocks noGrp="1"/>
          </p:cNvSpPr>
          <p:nvPr>
            <p:ph type="title"/>
          </p:nvPr>
        </p:nvSpPr>
        <p:spPr/>
        <p:txBody>
          <a:bodyPr>
            <a:normAutofit/>
          </a:bodyPr>
          <a:lstStyle/>
          <a:p>
            <a:r>
              <a:rPr lang="en-US" sz="7200" b="1" dirty="0">
                <a:ln>
                  <a:solidFill>
                    <a:srgbClr val="7030A0"/>
                  </a:solidFill>
                </a:ln>
                <a:solidFill>
                  <a:srgbClr val="FAB83A"/>
                </a:solidFill>
                <a:latin typeface="DELIRIUM NCV" pitchFamily="2" charset="0"/>
              </a:rPr>
              <a:t>KOBE “BLACK MAMBA” BRYANT</a:t>
            </a:r>
          </a:p>
        </p:txBody>
      </p: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p:txBody>
          <a:bodyPr/>
          <a:lstStyle/>
          <a:p>
            <a:fld id="{95536BDF-DB69-43D4-B95B-A0E85F108FEC}" type="slidenum">
              <a:rPr lang="en-US" smtClean="0"/>
              <a:t>2</a:t>
            </a:fld>
            <a:endParaRPr lang="en-US"/>
          </a:p>
        </p:txBody>
      </p:sp>
      <p:pic>
        <p:nvPicPr>
          <p:cNvPr id="12" name="Content Placeholder 11" descr="A close up of a sign&#10;&#10;Description automatically generated">
            <a:extLst>
              <a:ext uri="{FF2B5EF4-FFF2-40B4-BE49-F238E27FC236}">
                <a16:creationId xmlns:a16="http://schemas.microsoft.com/office/drawing/2014/main" id="{14BAAD0C-BFAD-4A56-B53C-192C1C860C4E}"/>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27061" b="41529" l="10000" r="90000">
                        <a14:foregroundMark x1="16908" y1="36732" x2="16267" y2="38231"/>
                        <a14:foregroundMark x1="19600" y1="30435" x2="16908" y2="36732"/>
                        <a14:foregroundMark x1="32996" y1="31184" x2="28400" y2="39955"/>
                        <a14:foregroundMark x1="33467" y1="30285" x2="32996" y2="31184"/>
                        <a14:foregroundMark x1="45467" y1="30060" x2="41200" y2="34183"/>
                        <a14:foregroundMark x1="55927" y1="36196" x2="55067" y2="37031"/>
                        <a14:foregroundMark x1="59467" y1="32759" x2="56765" y2="35382"/>
                        <a14:foregroundMark x1="66933" y1="41154" x2="66933" y2="41154"/>
                        <a14:foregroundMark x1="74800" y1="41529" x2="74800" y2="41529"/>
                        <a14:foregroundMark x1="86667" y1="29235" x2="81733" y2="34633"/>
                        <a14:backgroundMark x1="31067" y1="31184" x2="31067" y2="31184"/>
                        <a14:backgroundMark x1="17333" y1="30360" x2="17333" y2="30360"/>
                        <a14:backgroundMark x1="18133" y1="36732" x2="18133" y2="36732"/>
                        <a14:backgroundMark x1="18400" y1="38606" x2="18400" y2="38606"/>
                        <a14:backgroundMark x1="56667" y1="35682" x2="56667" y2="35682"/>
                        <a14:backgroundMark x1="56667" y1="35382" x2="56667" y2="35382"/>
                        <a14:backgroundMark x1="56667" y1="35607" x2="56667" y2="35607"/>
                        <a14:backgroundMark x1="41333" y1="34258" x2="41333" y2="34258"/>
                        <a14:backgroundMark x1="41333" y1="34108" x2="41333" y2="34108"/>
                        <a14:backgroundMark x1="56667" y1="35757" x2="56667" y2="35232"/>
                        <a14:backgroundMark x1="56533" y1="35532" x2="56933" y2="35832"/>
                        <a14:backgroundMark x1="56533" y1="35307" x2="56400" y2="35607"/>
                        <a14:backgroundMark x1="71600" y1="32009" x2="71600" y2="31859"/>
                        <a14:backgroundMark x1="71867" y1="32534" x2="71867" y2="32159"/>
                      </a14:backgroundRemoval>
                    </a14:imgEffect>
                  </a14:imgLayer>
                </a14:imgProps>
              </a:ext>
              <a:ext uri="{28A0092B-C50C-407E-A947-70E740481C1C}">
                <a14:useLocalDpi xmlns:a14="http://schemas.microsoft.com/office/drawing/2010/main" val="0"/>
              </a:ext>
            </a:extLst>
          </a:blip>
          <a:srcRect t="25319" b="57023"/>
          <a:stretch/>
        </p:blipFill>
        <p:spPr>
          <a:xfrm>
            <a:off x="5745533" y="6428840"/>
            <a:ext cx="700933" cy="220144"/>
          </a:xfrm>
        </p:spPr>
      </p:pic>
      <p:cxnSp>
        <p:nvCxnSpPr>
          <p:cNvPr id="14" name="Straight Connector 13">
            <a:extLst>
              <a:ext uri="{FF2B5EF4-FFF2-40B4-BE49-F238E27FC236}">
                <a16:creationId xmlns:a16="http://schemas.microsoft.com/office/drawing/2014/main" id="{1AC032E0-E025-41B6-AC4C-A39374CB899D}"/>
              </a:ext>
            </a:extLst>
          </p:cNvPr>
          <p:cNvCxnSpPr>
            <a:cxnSpLocks/>
          </p:cNvCxnSpPr>
          <p:nvPr/>
        </p:nvCxnSpPr>
        <p:spPr>
          <a:xfrm flipH="1">
            <a:off x="1173533" y="6538912"/>
            <a:ext cx="4572000"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D10358BE-8C25-4FB2-8873-EEECC550B286}"/>
              </a:ext>
            </a:extLst>
          </p:cNvPr>
          <p:cNvCxnSpPr>
            <a:stCxn id="12" idx="3"/>
          </p:cNvCxnSpPr>
          <p:nvPr/>
        </p:nvCxnSpPr>
        <p:spPr>
          <a:xfrm>
            <a:off x="6446466" y="6538912"/>
            <a:ext cx="4572000" cy="0"/>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5678" y="136525"/>
            <a:ext cx="344102" cy="7778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1E5255D-23A2-426D-9D83-42BE1FB561F2}"/>
              </a:ext>
            </a:extLst>
          </p:cNvPr>
          <p:cNvCxnSpPr>
            <a:cxnSpLocks/>
          </p:cNvCxnSpPr>
          <p:nvPr/>
        </p:nvCxnSpPr>
        <p:spPr>
          <a:xfrm>
            <a:off x="838200" y="1763071"/>
            <a:ext cx="10515600"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FBC53AF6-1CB8-40B3-8D9E-14A812C49F42}"/>
              </a:ext>
            </a:extLst>
          </p:cNvPr>
          <p:cNvCxnSpPr>
            <a:cxnSpLocks/>
          </p:cNvCxnSpPr>
          <p:nvPr/>
        </p:nvCxnSpPr>
        <p:spPr>
          <a:xfrm>
            <a:off x="838200" y="1718238"/>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62A24485-9E4D-44AC-AA9C-80362356BB83}"/>
              </a:ext>
            </a:extLst>
          </p:cNvPr>
          <p:cNvCxnSpPr>
            <a:cxnSpLocks/>
          </p:cNvCxnSpPr>
          <p:nvPr/>
        </p:nvCxnSpPr>
        <p:spPr>
          <a:xfrm>
            <a:off x="838200" y="1810875"/>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pic>
        <p:nvPicPr>
          <p:cNvPr id="1028" name="Picture 4" descr="Kobe Bryant poses for a portrait after being selected by the Charlotte Hornets in the first round of the 1996 NBA Draft at Madison Square Garden in New York on June 26, 1996. He joined the NBA straight out of high school, and was immediately traded to the Lakers in a previously-agreed deal between the two teams.">
            <a:extLst>
              <a:ext uri="{FF2B5EF4-FFF2-40B4-BE49-F238E27FC236}">
                <a16:creationId xmlns:a16="http://schemas.microsoft.com/office/drawing/2014/main" id="{AED965EC-2A5C-44E3-B9F7-7354312B9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7250" y="1963738"/>
            <a:ext cx="2806700" cy="4210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25" name="TextBox 24">
            <a:extLst>
              <a:ext uri="{FF2B5EF4-FFF2-40B4-BE49-F238E27FC236}">
                <a16:creationId xmlns:a16="http://schemas.microsoft.com/office/drawing/2014/main" id="{DF7E2428-0DBB-4CC5-BFBE-654F76EFF958}"/>
              </a:ext>
            </a:extLst>
          </p:cNvPr>
          <p:cNvSpPr txBox="1"/>
          <p:nvPr/>
        </p:nvSpPr>
        <p:spPr>
          <a:xfrm>
            <a:off x="958850" y="2101850"/>
            <a:ext cx="4786683" cy="3862596"/>
          </a:xfrm>
          <a:prstGeom prst="rect">
            <a:avLst/>
          </a:prstGeom>
          <a:noFill/>
        </p:spPr>
        <p:txBody>
          <a:bodyPr wrap="square" rtlCol="0">
            <a:spAutoFit/>
          </a:bodyPr>
          <a:lstStyle/>
          <a:p>
            <a:pPr marL="285750" indent="-285750">
              <a:buFont typeface="Arial" panose="020B0604020202020204" pitchFamily="34" charset="0"/>
              <a:buChar char="•"/>
            </a:pPr>
            <a:r>
              <a:rPr lang="en-US" dirty="0"/>
              <a:t>Drafted by Charlotte Hornets in the NBA Draft of 1996</a:t>
            </a:r>
          </a:p>
          <a:p>
            <a:pPr marL="285750" indent="-285750">
              <a:buFont typeface="Arial" panose="020B0604020202020204" pitchFamily="34" charset="0"/>
              <a:buChar char="•"/>
            </a:pPr>
            <a:r>
              <a:rPr lang="en-US" dirty="0"/>
              <a:t>Youngest point guard ever drafted</a:t>
            </a:r>
          </a:p>
          <a:p>
            <a:pPr marL="285750" indent="-285750">
              <a:buFont typeface="Arial" panose="020B0604020202020204" pitchFamily="34" charset="0"/>
              <a:buChar char="•"/>
            </a:pPr>
            <a:r>
              <a:rPr lang="en-US" dirty="0"/>
              <a:t>Career from 1996 – 2016 (Los Angeles Lakers)</a:t>
            </a:r>
          </a:p>
          <a:p>
            <a:pPr marL="285750" indent="-285750">
              <a:buFont typeface="Arial" panose="020B0604020202020204" pitchFamily="34" charset="0"/>
              <a:buChar char="•"/>
            </a:pPr>
            <a:r>
              <a:rPr lang="en-US" dirty="0"/>
              <a:t>Accolades</a:t>
            </a:r>
          </a:p>
          <a:p>
            <a:pPr marL="742950" lvl="1" indent="-285750">
              <a:buFont typeface="Arial" panose="020B0604020202020204" pitchFamily="34" charset="0"/>
              <a:buChar char="•"/>
            </a:pPr>
            <a:r>
              <a:rPr lang="en-US" dirty="0"/>
              <a:t>10X All-NBA 1</a:t>
            </a:r>
            <a:r>
              <a:rPr lang="en-US" baseline="30000" dirty="0"/>
              <a:t>st</a:t>
            </a:r>
            <a:r>
              <a:rPr lang="en-US" dirty="0"/>
              <a:t> Team</a:t>
            </a:r>
          </a:p>
          <a:p>
            <a:pPr marL="742950" lvl="1" indent="-285750">
              <a:buFont typeface="Arial" panose="020B0604020202020204" pitchFamily="34" charset="0"/>
              <a:buChar char="•"/>
            </a:pPr>
            <a:r>
              <a:rPr lang="en-US" dirty="0"/>
              <a:t>All-Defensive 2</a:t>
            </a:r>
            <a:r>
              <a:rPr lang="en-US" baseline="30000" dirty="0"/>
              <a:t>nd</a:t>
            </a:r>
            <a:r>
              <a:rPr lang="en-US" dirty="0"/>
              <a:t> Team </a:t>
            </a:r>
            <a:r>
              <a:rPr lang="en-US" sz="1000" dirty="0"/>
              <a:t>(2012)</a:t>
            </a:r>
          </a:p>
          <a:p>
            <a:pPr marL="742950" lvl="1" indent="-285750">
              <a:buFont typeface="Arial" panose="020B0604020202020204" pitchFamily="34" charset="0"/>
              <a:buChar char="•"/>
            </a:pPr>
            <a:r>
              <a:rPr lang="en-US" dirty="0"/>
              <a:t>7X All-Defensive 1</a:t>
            </a:r>
            <a:r>
              <a:rPr lang="en-US" baseline="30000" dirty="0"/>
              <a:t>st</a:t>
            </a:r>
            <a:r>
              <a:rPr lang="en-US" dirty="0"/>
              <a:t> Team</a:t>
            </a:r>
          </a:p>
          <a:p>
            <a:pPr marL="742950" lvl="1" indent="-285750">
              <a:buFont typeface="Arial" panose="020B0604020202020204" pitchFamily="34" charset="0"/>
              <a:buChar char="•"/>
            </a:pPr>
            <a:r>
              <a:rPr lang="en-US" dirty="0"/>
              <a:t>3X All-Star MVP </a:t>
            </a:r>
            <a:r>
              <a:rPr lang="en-US" sz="1000" dirty="0"/>
              <a:t>(2011, 2009, 2007)</a:t>
            </a:r>
          </a:p>
          <a:p>
            <a:pPr marL="742950" lvl="1" indent="-285750">
              <a:buFont typeface="Arial" panose="020B0604020202020204" pitchFamily="34" charset="0"/>
              <a:buChar char="•"/>
            </a:pPr>
            <a:r>
              <a:rPr lang="en-US" dirty="0"/>
              <a:t>2X Finals MVP </a:t>
            </a:r>
            <a:r>
              <a:rPr lang="en-US" sz="1000" dirty="0"/>
              <a:t>(2010, 2009)</a:t>
            </a:r>
          </a:p>
          <a:p>
            <a:pPr marL="742950" lvl="1" indent="-285750">
              <a:buFont typeface="Arial" panose="020B0604020202020204" pitchFamily="34" charset="0"/>
              <a:buChar char="•"/>
            </a:pPr>
            <a:r>
              <a:rPr lang="en-US" dirty="0"/>
              <a:t>MVP </a:t>
            </a:r>
            <a:r>
              <a:rPr lang="en-US" sz="1000" dirty="0"/>
              <a:t>(2008)</a:t>
            </a:r>
          </a:p>
          <a:p>
            <a:pPr marL="742950" lvl="1" indent="-285750">
              <a:buFont typeface="Arial" panose="020B0604020202020204" pitchFamily="34" charset="0"/>
              <a:buChar char="•"/>
            </a:pPr>
            <a:r>
              <a:rPr lang="en-US" dirty="0"/>
              <a:t>All-NBA 3</a:t>
            </a:r>
            <a:r>
              <a:rPr lang="en-US" baseline="30000" dirty="0"/>
              <a:t>rd</a:t>
            </a:r>
            <a:r>
              <a:rPr lang="en-US" dirty="0"/>
              <a:t> Team </a:t>
            </a:r>
            <a:r>
              <a:rPr lang="en-US" sz="1000" dirty="0"/>
              <a:t>(2005)</a:t>
            </a:r>
          </a:p>
          <a:p>
            <a:pPr marL="285750" indent="-285750">
              <a:buFont typeface="Arial" panose="020B0604020202020204" pitchFamily="34" charset="0"/>
              <a:buChar char="•"/>
            </a:pPr>
            <a:endParaRPr lang="en-US" dirty="0"/>
          </a:p>
          <a:p>
            <a:r>
              <a:rPr lang="en-US" sz="1100" dirty="0"/>
              <a:t>Source: </a:t>
            </a:r>
            <a:r>
              <a:rPr lang="en-US" sz="1100" dirty="0">
                <a:hlinkClick r:id="rId6"/>
              </a:rPr>
              <a:t>http://www.espn.com/nba/player/bio/_/id/110/kobe-bryant</a:t>
            </a:r>
            <a:endParaRPr lang="en-US" sz="1100" dirty="0"/>
          </a:p>
        </p:txBody>
      </p:sp>
    </p:spTree>
    <p:extLst>
      <p:ext uri="{BB962C8B-B14F-4D97-AF65-F5344CB8AC3E}">
        <p14:creationId xmlns:p14="http://schemas.microsoft.com/office/powerpoint/2010/main" val="3820319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F5552F3-6C68-4226-869F-798D7276A41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b="1" dirty="0">
                <a:solidFill>
                  <a:srgbClr val="FAB83A"/>
                </a:solidFill>
                <a:latin typeface="DELIRIUM NCV" pitchFamily="2" charset="0"/>
              </a:rPr>
              <a:t>The Data Set</a:t>
            </a:r>
          </a:p>
        </p:txBody>
      </p:sp>
      <p:sp>
        <p:nvSpPr>
          <p:cNvPr id="24" name="Text Placeholder 23">
            <a:extLst>
              <a:ext uri="{FF2B5EF4-FFF2-40B4-BE49-F238E27FC236}">
                <a16:creationId xmlns:a16="http://schemas.microsoft.com/office/drawing/2014/main" id="{4C7BFBF2-6318-4129-8FB9-7E70837336CD}"/>
              </a:ext>
            </a:extLst>
          </p:cNvPr>
          <p:cNvSpPr>
            <a:spLocks noGrp="1"/>
          </p:cNvSpPr>
          <p:nvPr>
            <p:ph type="body" idx="1"/>
          </p:nvPr>
        </p:nvSpPr>
        <p:spPr>
          <a:xfrm>
            <a:off x="8499107" y="5091763"/>
            <a:ext cx="2974207" cy="1264587"/>
          </a:xfrm>
        </p:spPr>
        <p:txBody>
          <a:bodyPr vert="horz" lIns="91440" tIns="45720" rIns="91440" bIns="45720" rtlCol="0" anchor="ctr">
            <a:normAutofit/>
          </a:bodyPr>
          <a:lstStyle/>
          <a:p>
            <a:endParaRPr lang="en-US" sz="2000" dirty="0">
              <a:solidFill>
                <a:schemeClr val="tx1"/>
              </a:solidFill>
            </a:endParaRPr>
          </a:p>
        </p:txBody>
      </p:sp>
      <p:cxnSp>
        <p:nvCxnSpPr>
          <p:cNvPr id="1028" name="Straight Connector 7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95536BDF-DB69-43D4-B95B-A0E85F108FEC}" type="slidenum">
              <a:rPr lang="en-US">
                <a:solidFill>
                  <a:srgbClr val="FFFFFF">
                    <a:alpha val="80000"/>
                  </a:srgbClr>
                </a:solidFill>
                <a:latin typeface="Calibri" panose="020F0502020204030204"/>
              </a:rPr>
              <a:pPr>
                <a:spcAft>
                  <a:spcPts val="600"/>
                </a:spcAft>
                <a:defRPr/>
              </a:pPr>
              <a:t>3</a:t>
            </a:fld>
            <a:endParaRPr lang="en-US">
              <a:solidFill>
                <a:srgbClr val="FFFFFF">
                  <a:alpha val="80000"/>
                </a:srgbClr>
              </a:solidFill>
              <a:latin typeface="Calibri" panose="020F0502020204030204"/>
            </a:endParaRPr>
          </a:p>
        </p:txBody>
      </p: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440622" y="273984"/>
            <a:ext cx="344102" cy="7778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obe Bryant Full HD Wallpaper and Background Image |  &#10;">
            <a:extLst>
              <a:ext uri="{FF2B5EF4-FFF2-40B4-BE49-F238E27FC236}">
                <a16:creationId xmlns:a16="http://schemas.microsoft.com/office/drawing/2014/main" id="{1C7B6DA2-4C90-4E3C-8325-3EA0AB979C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405" b="9907"/>
          <a:stretch/>
        </p:blipFill>
        <p:spPr bwMode="auto">
          <a:xfrm>
            <a:off x="-10537" y="0"/>
            <a:ext cx="12192000" cy="4779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46790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565F-3C19-4253-A6CE-FAD55A2A268D}"/>
              </a:ext>
            </a:extLst>
          </p:cNvPr>
          <p:cNvSpPr>
            <a:spLocks noGrp="1"/>
          </p:cNvSpPr>
          <p:nvPr>
            <p:ph type="title"/>
          </p:nvPr>
        </p:nvSpPr>
        <p:spPr/>
        <p:txBody>
          <a:bodyPr>
            <a:normAutofit/>
          </a:bodyPr>
          <a:lstStyle/>
          <a:p>
            <a:r>
              <a:rPr lang="en-US" sz="7200" b="1" dirty="0">
                <a:ln>
                  <a:solidFill>
                    <a:srgbClr val="7030A0"/>
                  </a:solidFill>
                </a:ln>
                <a:solidFill>
                  <a:srgbClr val="FAB83A"/>
                </a:solidFill>
                <a:latin typeface="DELIRIUM NCV" pitchFamily="2" charset="0"/>
              </a:rPr>
              <a:t>The Variables</a:t>
            </a:r>
          </a:p>
        </p:txBody>
      </p: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p:txBody>
          <a:bodyPr/>
          <a:lstStyle/>
          <a:p>
            <a:fld id="{95536BDF-DB69-43D4-B95B-A0E85F108FEC}" type="slidenum">
              <a:rPr lang="en-US" smtClean="0"/>
              <a:t>4</a:t>
            </a:fld>
            <a:endParaRPr lang="en-US"/>
          </a:p>
        </p:txBody>
      </p:sp>
      <p:pic>
        <p:nvPicPr>
          <p:cNvPr id="12" name="Content Placeholder 11" descr="A close up of a sign&#10;&#10;Description automatically generated">
            <a:extLst>
              <a:ext uri="{FF2B5EF4-FFF2-40B4-BE49-F238E27FC236}">
                <a16:creationId xmlns:a16="http://schemas.microsoft.com/office/drawing/2014/main" id="{14BAAD0C-BFAD-4A56-B53C-192C1C860C4E}"/>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27061" b="41529" l="10000" r="90000">
                        <a14:foregroundMark x1="16908" y1="36732" x2="16267" y2="38231"/>
                        <a14:foregroundMark x1="19600" y1="30435" x2="16908" y2="36732"/>
                        <a14:foregroundMark x1="32996" y1="31184" x2="28400" y2="39955"/>
                        <a14:foregroundMark x1="33467" y1="30285" x2="32996" y2="31184"/>
                        <a14:foregroundMark x1="45467" y1="30060" x2="41200" y2="34183"/>
                        <a14:foregroundMark x1="55927" y1="36196" x2="55067" y2="37031"/>
                        <a14:foregroundMark x1="59467" y1="32759" x2="56765" y2="35382"/>
                        <a14:foregroundMark x1="66933" y1="41154" x2="66933" y2="41154"/>
                        <a14:foregroundMark x1="74800" y1="41529" x2="74800" y2="41529"/>
                        <a14:foregroundMark x1="86667" y1="29235" x2="81733" y2="34633"/>
                        <a14:backgroundMark x1="31067" y1="31184" x2="31067" y2="31184"/>
                        <a14:backgroundMark x1="17333" y1="30360" x2="17333" y2="30360"/>
                        <a14:backgroundMark x1="18133" y1="36732" x2="18133" y2="36732"/>
                        <a14:backgroundMark x1="18400" y1="38606" x2="18400" y2="38606"/>
                        <a14:backgroundMark x1="56667" y1="35682" x2="56667" y2="35682"/>
                        <a14:backgroundMark x1="56667" y1="35382" x2="56667" y2="35382"/>
                        <a14:backgroundMark x1="56667" y1="35607" x2="56667" y2="35607"/>
                        <a14:backgroundMark x1="41333" y1="34258" x2="41333" y2="34258"/>
                        <a14:backgroundMark x1="41333" y1="34108" x2="41333" y2="34108"/>
                        <a14:backgroundMark x1="56667" y1="35757" x2="56667" y2="35232"/>
                        <a14:backgroundMark x1="56533" y1="35532" x2="56933" y2="35832"/>
                        <a14:backgroundMark x1="56533" y1="35307" x2="56400" y2="35607"/>
                        <a14:backgroundMark x1="71600" y1="32009" x2="71600" y2="31859"/>
                        <a14:backgroundMark x1="71867" y1="32534" x2="71867" y2="32159"/>
                      </a14:backgroundRemoval>
                    </a14:imgEffect>
                  </a14:imgLayer>
                </a14:imgProps>
              </a:ext>
              <a:ext uri="{28A0092B-C50C-407E-A947-70E740481C1C}">
                <a14:useLocalDpi xmlns:a14="http://schemas.microsoft.com/office/drawing/2010/main" val="0"/>
              </a:ext>
            </a:extLst>
          </a:blip>
          <a:srcRect t="25319" b="57023"/>
          <a:stretch/>
        </p:blipFill>
        <p:spPr>
          <a:xfrm>
            <a:off x="5745533" y="6428840"/>
            <a:ext cx="700933" cy="220144"/>
          </a:xfrm>
        </p:spPr>
      </p:pic>
      <p:cxnSp>
        <p:nvCxnSpPr>
          <p:cNvPr id="14" name="Straight Connector 13">
            <a:extLst>
              <a:ext uri="{FF2B5EF4-FFF2-40B4-BE49-F238E27FC236}">
                <a16:creationId xmlns:a16="http://schemas.microsoft.com/office/drawing/2014/main" id="{1AC032E0-E025-41B6-AC4C-A39374CB899D}"/>
              </a:ext>
            </a:extLst>
          </p:cNvPr>
          <p:cNvCxnSpPr>
            <a:cxnSpLocks/>
          </p:cNvCxnSpPr>
          <p:nvPr/>
        </p:nvCxnSpPr>
        <p:spPr>
          <a:xfrm flipH="1">
            <a:off x="1173533" y="6538912"/>
            <a:ext cx="4572000"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D10358BE-8C25-4FB2-8873-EEECC550B286}"/>
              </a:ext>
            </a:extLst>
          </p:cNvPr>
          <p:cNvCxnSpPr>
            <a:stCxn id="12" idx="3"/>
          </p:cNvCxnSpPr>
          <p:nvPr/>
        </p:nvCxnSpPr>
        <p:spPr>
          <a:xfrm>
            <a:off x="6446466" y="6538912"/>
            <a:ext cx="4572000" cy="0"/>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5678" y="136525"/>
            <a:ext cx="344102" cy="7778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1E5255D-23A2-426D-9D83-42BE1FB561F2}"/>
              </a:ext>
            </a:extLst>
          </p:cNvPr>
          <p:cNvCxnSpPr>
            <a:cxnSpLocks/>
          </p:cNvCxnSpPr>
          <p:nvPr/>
        </p:nvCxnSpPr>
        <p:spPr>
          <a:xfrm>
            <a:off x="838200" y="1763071"/>
            <a:ext cx="10515600"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FBC53AF6-1CB8-40B3-8D9E-14A812C49F42}"/>
              </a:ext>
            </a:extLst>
          </p:cNvPr>
          <p:cNvCxnSpPr>
            <a:cxnSpLocks/>
          </p:cNvCxnSpPr>
          <p:nvPr/>
        </p:nvCxnSpPr>
        <p:spPr>
          <a:xfrm>
            <a:off x="838200" y="1718238"/>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62A24485-9E4D-44AC-AA9C-80362356BB83}"/>
              </a:ext>
            </a:extLst>
          </p:cNvPr>
          <p:cNvCxnSpPr>
            <a:cxnSpLocks/>
          </p:cNvCxnSpPr>
          <p:nvPr/>
        </p:nvCxnSpPr>
        <p:spPr>
          <a:xfrm>
            <a:off x="838200" y="1810875"/>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graphicFrame>
        <p:nvGraphicFramePr>
          <p:cNvPr id="3" name="Table 2">
            <a:extLst>
              <a:ext uri="{FF2B5EF4-FFF2-40B4-BE49-F238E27FC236}">
                <a16:creationId xmlns:a16="http://schemas.microsoft.com/office/drawing/2014/main" id="{7631103F-F272-48DA-A8E6-6ECA4829A6A9}"/>
              </a:ext>
            </a:extLst>
          </p:cNvPr>
          <p:cNvGraphicFramePr>
            <a:graphicFrameLocks noGrp="1"/>
          </p:cNvGraphicFramePr>
          <p:nvPr>
            <p:extLst>
              <p:ext uri="{D42A27DB-BD31-4B8C-83A1-F6EECF244321}">
                <p14:modId xmlns:p14="http://schemas.microsoft.com/office/powerpoint/2010/main" val="4081452248"/>
              </p:ext>
            </p:extLst>
          </p:nvPr>
        </p:nvGraphicFramePr>
        <p:xfrm>
          <a:off x="838200" y="2111812"/>
          <a:ext cx="10177480" cy="3944790"/>
        </p:xfrm>
        <a:graphic>
          <a:graphicData uri="http://schemas.openxmlformats.org/drawingml/2006/table">
            <a:tbl>
              <a:tblPr firstRow="1" bandRow="1">
                <a:tableStyleId>{2D5ABB26-0587-4C30-8999-92F81FD0307C}</a:tableStyleId>
              </a:tblPr>
              <a:tblGrid>
                <a:gridCol w="2035496">
                  <a:extLst>
                    <a:ext uri="{9D8B030D-6E8A-4147-A177-3AD203B41FA5}">
                      <a16:colId xmlns:a16="http://schemas.microsoft.com/office/drawing/2014/main" val="591840715"/>
                    </a:ext>
                  </a:extLst>
                </a:gridCol>
                <a:gridCol w="1580151">
                  <a:extLst>
                    <a:ext uri="{9D8B030D-6E8A-4147-A177-3AD203B41FA5}">
                      <a16:colId xmlns:a16="http://schemas.microsoft.com/office/drawing/2014/main" val="1872911295"/>
                    </a:ext>
                  </a:extLst>
                </a:gridCol>
                <a:gridCol w="2280863">
                  <a:extLst>
                    <a:ext uri="{9D8B030D-6E8A-4147-A177-3AD203B41FA5}">
                      <a16:colId xmlns:a16="http://schemas.microsoft.com/office/drawing/2014/main" val="1670825490"/>
                    </a:ext>
                  </a:extLst>
                </a:gridCol>
                <a:gridCol w="2111339">
                  <a:extLst>
                    <a:ext uri="{9D8B030D-6E8A-4147-A177-3AD203B41FA5}">
                      <a16:colId xmlns:a16="http://schemas.microsoft.com/office/drawing/2014/main" val="3095965629"/>
                    </a:ext>
                  </a:extLst>
                </a:gridCol>
                <a:gridCol w="2169631">
                  <a:extLst>
                    <a:ext uri="{9D8B030D-6E8A-4147-A177-3AD203B41FA5}">
                      <a16:colId xmlns:a16="http://schemas.microsoft.com/office/drawing/2014/main" val="1671181530"/>
                    </a:ext>
                  </a:extLst>
                </a:gridCol>
              </a:tblGrid>
              <a:tr h="657465">
                <a:tc>
                  <a:txBody>
                    <a:bodyPr/>
                    <a:lstStyle/>
                    <a:p>
                      <a:r>
                        <a:rPr lang="en-US" sz="1600" b="0" dirty="0" err="1">
                          <a:solidFill>
                            <a:srgbClr val="FFC000"/>
                          </a:solidFill>
                          <a:latin typeface="Consolas" panose="020B0609020204030204" pitchFamily="49" charset="0"/>
                        </a:rPr>
                        <a:t>recID</a:t>
                      </a:r>
                      <a:endParaRPr lang="en-US" sz="1600" b="0" dirty="0">
                        <a:solidFill>
                          <a:srgbClr val="FFC000"/>
                        </a:solidFill>
                        <a:latin typeface="Consolas" panose="020B06090202040302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err="1">
                          <a:solidFill>
                            <a:srgbClr val="7030A0"/>
                          </a:solidFill>
                          <a:latin typeface="Consolas" panose="020B0609020204030204" pitchFamily="49" charset="0"/>
                        </a:rPr>
                        <a:t>Action_type</a:t>
                      </a:r>
                      <a:endParaRPr lang="en-US" sz="1600" b="0" dirty="0">
                        <a:solidFill>
                          <a:srgbClr val="7030A0"/>
                        </a:solidFill>
                        <a:latin typeface="Consolas" panose="020B0609020204030204" pitchFamily="49" charset="0"/>
                      </a:endParaRPr>
                    </a:p>
                    <a:p>
                      <a:endParaRPr lang="en-US" sz="1600" b="0" dirty="0">
                        <a:solidFill>
                          <a:srgbClr val="7030A0"/>
                        </a:solidFill>
                        <a:latin typeface="Consolas" panose="020B06090202040302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err="1">
                          <a:solidFill>
                            <a:srgbClr val="7030A0"/>
                          </a:solidFill>
                          <a:latin typeface="Consolas" panose="020B0609020204030204" pitchFamily="49" charset="0"/>
                        </a:rPr>
                        <a:t>Combined_shot_type</a:t>
                      </a:r>
                      <a:endParaRPr lang="en-US" sz="1600" b="0" dirty="0">
                        <a:solidFill>
                          <a:srgbClr val="7030A0"/>
                        </a:solidFill>
                        <a:latin typeface="Consolas" panose="020B06090202040302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err="1">
                          <a:solidFill>
                            <a:srgbClr val="FFC000"/>
                          </a:solidFill>
                          <a:latin typeface="Consolas" panose="020B0609020204030204" pitchFamily="49" charset="0"/>
                        </a:rPr>
                        <a:t>Game_event_id</a:t>
                      </a:r>
                      <a:endParaRPr lang="en-US" sz="1600" b="0" dirty="0">
                        <a:solidFill>
                          <a:srgbClr val="FFC000"/>
                        </a:solidFill>
                        <a:latin typeface="Consolas" panose="020B0609020204030204" pitchFamily="49" charset="0"/>
                      </a:endParaRPr>
                    </a:p>
                    <a:p>
                      <a:endParaRPr lang="en-US" sz="1600" b="0" dirty="0">
                        <a:solidFill>
                          <a:srgbClr val="FFC000"/>
                        </a:solidFill>
                        <a:latin typeface="Consolas" panose="020B06090202040302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err="1">
                          <a:solidFill>
                            <a:srgbClr val="FFC000"/>
                          </a:solidFill>
                          <a:latin typeface="Consolas" panose="020B0609020204030204" pitchFamily="49" charset="0"/>
                        </a:rPr>
                        <a:t>Game_id</a:t>
                      </a:r>
                      <a:endParaRPr lang="en-US" sz="1600" b="0" dirty="0">
                        <a:solidFill>
                          <a:srgbClr val="FFC000"/>
                        </a:solidFill>
                        <a:latin typeface="Consolas" panose="020B0609020204030204" pitchFamily="49" charset="0"/>
                      </a:endParaRPr>
                    </a:p>
                  </a:txBody>
                  <a:tcPr/>
                </a:tc>
                <a:extLst>
                  <a:ext uri="{0D108BD9-81ED-4DB2-BD59-A6C34878D82A}">
                    <a16:rowId xmlns:a16="http://schemas.microsoft.com/office/drawing/2014/main" val="1668997963"/>
                  </a:ext>
                </a:extLst>
              </a:tr>
              <a:tr h="657465">
                <a:tc>
                  <a:txBody>
                    <a:bodyPr/>
                    <a:lstStyle/>
                    <a:p>
                      <a:r>
                        <a:rPr lang="en-US" sz="1600" b="0" dirty="0" err="1">
                          <a:solidFill>
                            <a:srgbClr val="FFC000"/>
                          </a:solidFill>
                          <a:latin typeface="Consolas" panose="020B0609020204030204" pitchFamily="49" charset="0"/>
                        </a:rPr>
                        <a:t>lat</a:t>
                      </a:r>
                      <a:endParaRPr lang="en-US" sz="1600" b="0" dirty="0">
                        <a:solidFill>
                          <a:srgbClr val="FFC000"/>
                        </a:solidFill>
                        <a:latin typeface="Consolas" panose="020B0609020204030204" pitchFamily="49" charset="0"/>
                      </a:endParaRPr>
                    </a:p>
                  </a:txBody>
                  <a:tcPr/>
                </a:tc>
                <a:tc>
                  <a:txBody>
                    <a:bodyPr/>
                    <a:lstStyle/>
                    <a:p>
                      <a:r>
                        <a:rPr lang="en-US" sz="1600" b="0" dirty="0" err="1">
                          <a:solidFill>
                            <a:srgbClr val="FFC000"/>
                          </a:solidFill>
                          <a:latin typeface="Consolas" panose="020B0609020204030204" pitchFamily="49" charset="0"/>
                        </a:rPr>
                        <a:t>Loc_x</a:t>
                      </a:r>
                      <a:endParaRPr lang="en-US" sz="1600" b="0" dirty="0">
                        <a:solidFill>
                          <a:srgbClr val="FFC000"/>
                        </a:solidFill>
                        <a:latin typeface="Consolas" panose="020B0609020204030204" pitchFamily="49" charset="0"/>
                      </a:endParaRPr>
                    </a:p>
                  </a:txBody>
                  <a:tcPr/>
                </a:tc>
                <a:tc>
                  <a:txBody>
                    <a:bodyPr/>
                    <a:lstStyle/>
                    <a:p>
                      <a:r>
                        <a:rPr lang="en-US" sz="1600" b="0" dirty="0" err="1">
                          <a:solidFill>
                            <a:srgbClr val="FFC000"/>
                          </a:solidFill>
                          <a:latin typeface="Consolas" panose="020B0609020204030204" pitchFamily="49" charset="0"/>
                        </a:rPr>
                        <a:t>Loc_y</a:t>
                      </a:r>
                      <a:endParaRPr lang="en-US" sz="1600" b="0" dirty="0">
                        <a:solidFill>
                          <a:srgbClr val="FFC000"/>
                        </a:solidFill>
                        <a:latin typeface="Consolas" panose="020B0609020204030204" pitchFamily="49" charset="0"/>
                      </a:endParaRPr>
                    </a:p>
                  </a:txBody>
                  <a:tcPr/>
                </a:tc>
                <a:tc>
                  <a:txBody>
                    <a:bodyPr/>
                    <a:lstStyle/>
                    <a:p>
                      <a:r>
                        <a:rPr lang="en-US" sz="1600" b="0" dirty="0" err="1">
                          <a:solidFill>
                            <a:srgbClr val="FFC000"/>
                          </a:solidFill>
                          <a:latin typeface="Consolas" panose="020B0609020204030204" pitchFamily="49" charset="0"/>
                        </a:rPr>
                        <a:t>lon</a:t>
                      </a:r>
                      <a:endParaRPr lang="en-US" sz="1600" b="0" dirty="0">
                        <a:solidFill>
                          <a:srgbClr val="FFC000"/>
                        </a:solidFill>
                        <a:latin typeface="Consolas" panose="020B0609020204030204" pitchFamily="49" charset="0"/>
                      </a:endParaRPr>
                    </a:p>
                  </a:txBody>
                  <a:tcPr/>
                </a:tc>
                <a:tc>
                  <a:txBody>
                    <a:bodyPr/>
                    <a:lstStyle/>
                    <a:p>
                      <a:r>
                        <a:rPr lang="en-US" sz="1600" b="0" dirty="0" err="1">
                          <a:solidFill>
                            <a:srgbClr val="FFC000"/>
                          </a:solidFill>
                          <a:latin typeface="Consolas" panose="020B0609020204030204" pitchFamily="49" charset="0"/>
                        </a:rPr>
                        <a:t>Minutes_remaining</a:t>
                      </a:r>
                      <a:endParaRPr lang="en-US" sz="1600" b="0" dirty="0">
                        <a:solidFill>
                          <a:srgbClr val="FFC000"/>
                        </a:solidFill>
                        <a:latin typeface="Consolas" panose="020B0609020204030204" pitchFamily="49" charset="0"/>
                      </a:endParaRPr>
                    </a:p>
                  </a:txBody>
                  <a:tcPr/>
                </a:tc>
                <a:extLst>
                  <a:ext uri="{0D108BD9-81ED-4DB2-BD59-A6C34878D82A}">
                    <a16:rowId xmlns:a16="http://schemas.microsoft.com/office/drawing/2014/main" val="2451072217"/>
                  </a:ext>
                </a:extLst>
              </a:tr>
              <a:tr h="657465">
                <a:tc>
                  <a:txBody>
                    <a:bodyPr/>
                    <a:lstStyle/>
                    <a:p>
                      <a:r>
                        <a:rPr lang="en-US" sz="1600" b="0" dirty="0">
                          <a:solidFill>
                            <a:srgbClr val="FFC000"/>
                          </a:solidFill>
                          <a:latin typeface="Consolas" panose="020B0609020204030204" pitchFamily="49" charset="0"/>
                        </a:rPr>
                        <a:t>period</a:t>
                      </a:r>
                    </a:p>
                  </a:txBody>
                  <a:tcPr/>
                </a:tc>
                <a:tc>
                  <a:txBody>
                    <a:bodyPr/>
                    <a:lstStyle/>
                    <a:p>
                      <a:r>
                        <a:rPr lang="en-US" sz="1600" b="0" dirty="0">
                          <a:solidFill>
                            <a:srgbClr val="7030A0"/>
                          </a:solidFill>
                          <a:latin typeface="Consolas" panose="020B0609020204030204" pitchFamily="49" charset="0"/>
                        </a:rPr>
                        <a:t>playoffs</a:t>
                      </a:r>
                    </a:p>
                  </a:txBody>
                  <a:tcPr/>
                </a:tc>
                <a:tc>
                  <a:txBody>
                    <a:bodyPr/>
                    <a:lstStyle/>
                    <a:p>
                      <a:r>
                        <a:rPr lang="en-US" sz="1600" b="0" dirty="0">
                          <a:solidFill>
                            <a:srgbClr val="7030A0"/>
                          </a:solidFill>
                          <a:latin typeface="Consolas" panose="020B0609020204030204" pitchFamily="49" charset="0"/>
                        </a:rPr>
                        <a:t>season</a:t>
                      </a:r>
                    </a:p>
                  </a:txBody>
                  <a:tcPr/>
                </a:tc>
                <a:tc>
                  <a:txBody>
                    <a:bodyPr/>
                    <a:lstStyle/>
                    <a:p>
                      <a:r>
                        <a:rPr lang="en-US" sz="1600" b="0" dirty="0" err="1">
                          <a:solidFill>
                            <a:srgbClr val="FFC000"/>
                          </a:solidFill>
                          <a:latin typeface="Consolas" panose="020B0609020204030204" pitchFamily="49" charset="0"/>
                        </a:rPr>
                        <a:t>Seconds_remaining</a:t>
                      </a:r>
                      <a:endParaRPr lang="en-US" sz="1600" b="0" dirty="0">
                        <a:solidFill>
                          <a:srgbClr val="FFC000"/>
                        </a:solidFill>
                        <a:latin typeface="Consolas" panose="020B0609020204030204" pitchFamily="49" charset="0"/>
                      </a:endParaRPr>
                    </a:p>
                  </a:txBody>
                  <a:tcPr/>
                </a:tc>
                <a:tc>
                  <a:txBody>
                    <a:bodyPr/>
                    <a:lstStyle/>
                    <a:p>
                      <a:r>
                        <a:rPr lang="en-US" sz="1600" b="0" dirty="0" err="1">
                          <a:solidFill>
                            <a:srgbClr val="7030A0"/>
                          </a:solidFill>
                          <a:latin typeface="Consolas" panose="020B0609020204030204" pitchFamily="49" charset="0"/>
                        </a:rPr>
                        <a:t>Shot_distance</a:t>
                      </a:r>
                      <a:endParaRPr lang="en-US" sz="1600" b="0" dirty="0">
                        <a:solidFill>
                          <a:srgbClr val="7030A0"/>
                        </a:solidFill>
                        <a:latin typeface="Consolas" panose="020B0609020204030204" pitchFamily="49" charset="0"/>
                      </a:endParaRPr>
                    </a:p>
                  </a:txBody>
                  <a:tcPr/>
                </a:tc>
                <a:extLst>
                  <a:ext uri="{0D108BD9-81ED-4DB2-BD59-A6C34878D82A}">
                    <a16:rowId xmlns:a16="http://schemas.microsoft.com/office/drawing/2014/main" val="3161485059"/>
                  </a:ext>
                </a:extLst>
              </a:tr>
              <a:tr h="657465">
                <a:tc>
                  <a:txBody>
                    <a:bodyPr/>
                    <a:lstStyle/>
                    <a:p>
                      <a:r>
                        <a:rPr lang="en-US" sz="1600" b="0" dirty="0" err="1">
                          <a:solidFill>
                            <a:srgbClr val="7030A0"/>
                          </a:solidFill>
                          <a:latin typeface="Consolas" panose="020B0609020204030204" pitchFamily="49" charset="0"/>
                        </a:rPr>
                        <a:t>Shot_made_flag</a:t>
                      </a:r>
                      <a:endParaRPr lang="en-US" sz="1600" b="0" dirty="0">
                        <a:solidFill>
                          <a:srgbClr val="7030A0"/>
                        </a:solidFill>
                        <a:latin typeface="Consolas" panose="020B0609020204030204" pitchFamily="49" charset="0"/>
                      </a:endParaRPr>
                    </a:p>
                  </a:txBody>
                  <a:tcPr/>
                </a:tc>
                <a:tc>
                  <a:txBody>
                    <a:bodyPr/>
                    <a:lstStyle/>
                    <a:p>
                      <a:r>
                        <a:rPr lang="en-US" sz="1600" b="0" dirty="0" err="1">
                          <a:solidFill>
                            <a:srgbClr val="7030A0"/>
                          </a:solidFill>
                          <a:latin typeface="Consolas" panose="020B0609020204030204" pitchFamily="49" charset="0"/>
                        </a:rPr>
                        <a:t>Shot_type</a:t>
                      </a:r>
                      <a:endParaRPr lang="en-US" sz="1600" b="0" dirty="0">
                        <a:solidFill>
                          <a:srgbClr val="7030A0"/>
                        </a:solidFill>
                        <a:latin typeface="Consolas" panose="020B0609020204030204" pitchFamily="49" charset="0"/>
                      </a:endParaRPr>
                    </a:p>
                  </a:txBody>
                  <a:tcPr/>
                </a:tc>
                <a:tc>
                  <a:txBody>
                    <a:bodyPr/>
                    <a:lstStyle/>
                    <a:p>
                      <a:r>
                        <a:rPr lang="en-US" sz="1600" b="0" dirty="0" err="1">
                          <a:solidFill>
                            <a:srgbClr val="7030A0"/>
                          </a:solidFill>
                          <a:latin typeface="Consolas" panose="020B0609020204030204" pitchFamily="49" charset="0"/>
                        </a:rPr>
                        <a:t>Shot_zone_area</a:t>
                      </a:r>
                      <a:endParaRPr lang="en-US" sz="1600" b="0" dirty="0">
                        <a:solidFill>
                          <a:srgbClr val="7030A0"/>
                        </a:solidFill>
                        <a:latin typeface="Consolas" panose="020B0609020204030204" pitchFamily="49" charset="0"/>
                      </a:endParaRPr>
                    </a:p>
                  </a:txBody>
                  <a:tcPr/>
                </a:tc>
                <a:tc>
                  <a:txBody>
                    <a:bodyPr/>
                    <a:lstStyle/>
                    <a:p>
                      <a:r>
                        <a:rPr lang="en-US" sz="1600" b="0" dirty="0" err="1">
                          <a:solidFill>
                            <a:srgbClr val="7030A0"/>
                          </a:solidFill>
                          <a:latin typeface="Consolas" panose="020B0609020204030204" pitchFamily="49" charset="0"/>
                        </a:rPr>
                        <a:t>Shot_zone_basic</a:t>
                      </a:r>
                      <a:endParaRPr lang="en-US" sz="1600" b="0" dirty="0">
                        <a:solidFill>
                          <a:srgbClr val="7030A0"/>
                        </a:solidFill>
                        <a:latin typeface="Consolas" panose="020B0609020204030204" pitchFamily="49" charset="0"/>
                      </a:endParaRPr>
                    </a:p>
                  </a:txBody>
                  <a:tcPr/>
                </a:tc>
                <a:tc>
                  <a:txBody>
                    <a:bodyPr/>
                    <a:lstStyle/>
                    <a:p>
                      <a:r>
                        <a:rPr lang="en-US" sz="1600" b="0" dirty="0" err="1">
                          <a:solidFill>
                            <a:srgbClr val="7030A0"/>
                          </a:solidFill>
                          <a:latin typeface="Consolas" panose="020B0609020204030204" pitchFamily="49" charset="0"/>
                        </a:rPr>
                        <a:t>Shot_zone_range</a:t>
                      </a:r>
                      <a:endParaRPr lang="en-US" sz="1600" b="0" dirty="0">
                        <a:solidFill>
                          <a:srgbClr val="7030A0"/>
                        </a:solidFill>
                        <a:latin typeface="Consolas" panose="020B0609020204030204" pitchFamily="49" charset="0"/>
                      </a:endParaRPr>
                    </a:p>
                  </a:txBody>
                  <a:tcPr/>
                </a:tc>
                <a:extLst>
                  <a:ext uri="{0D108BD9-81ED-4DB2-BD59-A6C34878D82A}">
                    <a16:rowId xmlns:a16="http://schemas.microsoft.com/office/drawing/2014/main" val="3974841661"/>
                  </a:ext>
                </a:extLst>
              </a:tr>
              <a:tr h="657465">
                <a:tc>
                  <a:txBody>
                    <a:bodyPr/>
                    <a:lstStyle/>
                    <a:p>
                      <a:r>
                        <a:rPr lang="en-US" sz="1600" b="0" dirty="0" err="1">
                          <a:solidFill>
                            <a:srgbClr val="FFC000"/>
                          </a:solidFill>
                          <a:latin typeface="Consolas" panose="020B0609020204030204" pitchFamily="49" charset="0"/>
                        </a:rPr>
                        <a:t>Team_id</a:t>
                      </a:r>
                      <a:endParaRPr lang="en-US" sz="1600" b="0" dirty="0">
                        <a:solidFill>
                          <a:srgbClr val="FFC000"/>
                        </a:solidFill>
                        <a:latin typeface="Consolas" panose="020B0609020204030204" pitchFamily="49" charset="0"/>
                      </a:endParaRPr>
                    </a:p>
                  </a:txBody>
                  <a:tcPr/>
                </a:tc>
                <a:tc>
                  <a:txBody>
                    <a:bodyPr/>
                    <a:lstStyle/>
                    <a:p>
                      <a:r>
                        <a:rPr lang="en-US" sz="1600" b="0" dirty="0" err="1">
                          <a:solidFill>
                            <a:srgbClr val="7030A0"/>
                          </a:solidFill>
                          <a:latin typeface="Consolas" panose="020B0609020204030204" pitchFamily="49" charset="0"/>
                        </a:rPr>
                        <a:t>Team_name</a:t>
                      </a:r>
                      <a:endParaRPr lang="en-US" sz="1600" b="0" dirty="0">
                        <a:solidFill>
                          <a:srgbClr val="7030A0"/>
                        </a:solidFill>
                        <a:latin typeface="Consolas" panose="020B0609020204030204" pitchFamily="49" charset="0"/>
                      </a:endParaRPr>
                    </a:p>
                  </a:txBody>
                  <a:tcPr/>
                </a:tc>
                <a:tc>
                  <a:txBody>
                    <a:bodyPr/>
                    <a:lstStyle/>
                    <a:p>
                      <a:r>
                        <a:rPr lang="en-US" sz="1600" b="0" dirty="0" err="1">
                          <a:solidFill>
                            <a:srgbClr val="7030A0"/>
                          </a:solidFill>
                          <a:latin typeface="Consolas" panose="020B0609020204030204" pitchFamily="49" charset="0"/>
                        </a:rPr>
                        <a:t>game_date</a:t>
                      </a:r>
                      <a:endParaRPr lang="en-US" sz="1600" b="0" dirty="0">
                        <a:solidFill>
                          <a:srgbClr val="7030A0"/>
                        </a:solidFill>
                        <a:latin typeface="Consolas" panose="020B0609020204030204" pitchFamily="49" charset="0"/>
                      </a:endParaRPr>
                    </a:p>
                  </a:txBody>
                  <a:tcPr/>
                </a:tc>
                <a:tc>
                  <a:txBody>
                    <a:bodyPr/>
                    <a:lstStyle/>
                    <a:p>
                      <a:r>
                        <a:rPr lang="en-US" sz="1600" b="0" dirty="0">
                          <a:solidFill>
                            <a:srgbClr val="7030A0"/>
                          </a:solidFill>
                          <a:latin typeface="Consolas" panose="020B0609020204030204" pitchFamily="49" charset="0"/>
                        </a:rPr>
                        <a:t>matchup</a:t>
                      </a:r>
                    </a:p>
                  </a:txBody>
                  <a:tcPr/>
                </a:tc>
                <a:tc>
                  <a:txBody>
                    <a:bodyPr/>
                    <a:lstStyle/>
                    <a:p>
                      <a:r>
                        <a:rPr lang="en-US" sz="1600" b="0" dirty="0">
                          <a:solidFill>
                            <a:srgbClr val="7030A0"/>
                          </a:solidFill>
                          <a:latin typeface="Consolas" panose="020B0609020204030204" pitchFamily="49" charset="0"/>
                        </a:rPr>
                        <a:t>opponent</a:t>
                      </a:r>
                    </a:p>
                  </a:txBody>
                  <a:tcPr/>
                </a:tc>
                <a:extLst>
                  <a:ext uri="{0D108BD9-81ED-4DB2-BD59-A6C34878D82A}">
                    <a16:rowId xmlns:a16="http://schemas.microsoft.com/office/drawing/2014/main" val="2374982448"/>
                  </a:ext>
                </a:extLst>
              </a:tr>
              <a:tr h="657465">
                <a:tc>
                  <a:txBody>
                    <a:bodyPr/>
                    <a:lstStyle/>
                    <a:p>
                      <a:r>
                        <a:rPr lang="en-US" sz="1600" b="0" dirty="0" err="1">
                          <a:solidFill>
                            <a:srgbClr val="FFC000"/>
                          </a:solidFill>
                          <a:latin typeface="Consolas" panose="020B0609020204030204" pitchFamily="49" charset="0"/>
                        </a:rPr>
                        <a:t>Shot_id</a:t>
                      </a:r>
                      <a:endParaRPr lang="en-US" sz="1600" b="0" dirty="0">
                        <a:solidFill>
                          <a:srgbClr val="FFC000"/>
                        </a:solidFill>
                        <a:latin typeface="Consolas" panose="020B0609020204030204" pitchFamily="49" charset="0"/>
                      </a:endParaRPr>
                    </a:p>
                  </a:txBody>
                  <a:tcPr/>
                </a:tc>
                <a:tc>
                  <a:txBody>
                    <a:bodyPr/>
                    <a:lstStyle/>
                    <a:p>
                      <a:r>
                        <a:rPr lang="en-US" sz="1600" b="0" dirty="0">
                          <a:solidFill>
                            <a:srgbClr val="FFC000"/>
                          </a:solidFill>
                          <a:latin typeface="Consolas" panose="020B0609020204030204" pitchFamily="49" charset="0"/>
                        </a:rPr>
                        <a:t>attendance</a:t>
                      </a:r>
                    </a:p>
                  </a:txBody>
                  <a:tcPr/>
                </a:tc>
                <a:tc>
                  <a:txBody>
                    <a:bodyPr/>
                    <a:lstStyle/>
                    <a:p>
                      <a:r>
                        <a:rPr lang="en-US" sz="1600" b="0" dirty="0" err="1">
                          <a:solidFill>
                            <a:srgbClr val="FFC000"/>
                          </a:solidFill>
                          <a:latin typeface="Consolas" panose="020B0609020204030204" pitchFamily="49" charset="0"/>
                        </a:rPr>
                        <a:t>arenatemp</a:t>
                      </a:r>
                      <a:endParaRPr lang="en-US" sz="1600" b="0" dirty="0">
                        <a:solidFill>
                          <a:srgbClr val="FFC000"/>
                        </a:solidFill>
                        <a:latin typeface="Consolas" panose="020B0609020204030204" pitchFamily="49" charset="0"/>
                      </a:endParaRPr>
                    </a:p>
                  </a:txBody>
                  <a:tcPr/>
                </a:tc>
                <a:tc>
                  <a:txBody>
                    <a:bodyPr/>
                    <a:lstStyle/>
                    <a:p>
                      <a:r>
                        <a:rPr lang="en-US" sz="1600" b="0" dirty="0" err="1">
                          <a:solidFill>
                            <a:srgbClr val="FFC000"/>
                          </a:solidFill>
                          <a:latin typeface="Consolas" panose="020B0609020204030204" pitchFamily="49" charset="0"/>
                        </a:rPr>
                        <a:t>avgnoisedb</a:t>
                      </a:r>
                      <a:endParaRPr lang="en-US" sz="1600" b="0" dirty="0">
                        <a:solidFill>
                          <a:srgbClr val="FFC000"/>
                        </a:solidFill>
                        <a:latin typeface="Consolas" panose="020B0609020204030204" pitchFamily="49" charset="0"/>
                      </a:endParaRPr>
                    </a:p>
                  </a:txBody>
                  <a:tcPr/>
                </a:tc>
                <a:tc>
                  <a:txBody>
                    <a:bodyPr/>
                    <a:lstStyle/>
                    <a:p>
                      <a:endParaRPr lang="en-US" sz="1600" b="0" dirty="0">
                        <a:latin typeface="Consolas" panose="020B0609020204030204" pitchFamily="49" charset="0"/>
                      </a:endParaRPr>
                    </a:p>
                  </a:txBody>
                  <a:tcPr/>
                </a:tc>
                <a:extLst>
                  <a:ext uri="{0D108BD9-81ED-4DB2-BD59-A6C34878D82A}">
                    <a16:rowId xmlns:a16="http://schemas.microsoft.com/office/drawing/2014/main" val="1437124376"/>
                  </a:ext>
                </a:extLst>
              </a:tr>
            </a:tbl>
          </a:graphicData>
        </a:graphic>
      </p:graphicFrame>
    </p:spTree>
    <p:extLst>
      <p:ext uri="{BB962C8B-B14F-4D97-AF65-F5344CB8AC3E}">
        <p14:creationId xmlns:p14="http://schemas.microsoft.com/office/powerpoint/2010/main" val="3874414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565F-3C19-4253-A6CE-FAD55A2A268D}"/>
              </a:ext>
            </a:extLst>
          </p:cNvPr>
          <p:cNvSpPr>
            <a:spLocks noGrp="1"/>
          </p:cNvSpPr>
          <p:nvPr>
            <p:ph type="title"/>
          </p:nvPr>
        </p:nvSpPr>
        <p:spPr/>
        <p:txBody>
          <a:bodyPr>
            <a:normAutofit/>
          </a:bodyPr>
          <a:lstStyle/>
          <a:p>
            <a:r>
              <a:rPr lang="en-US" sz="7200" b="1" dirty="0">
                <a:ln>
                  <a:solidFill>
                    <a:srgbClr val="7030A0"/>
                  </a:solidFill>
                </a:ln>
                <a:solidFill>
                  <a:srgbClr val="FAB83A"/>
                </a:solidFill>
                <a:latin typeface="DELIRIUM NCV" pitchFamily="2" charset="0"/>
              </a:rPr>
              <a:t>Multicollinearity &amp; Independence</a:t>
            </a:r>
          </a:p>
        </p:txBody>
      </p: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p:txBody>
          <a:bodyPr/>
          <a:lstStyle/>
          <a:p>
            <a:fld id="{95536BDF-DB69-43D4-B95B-A0E85F108FEC}" type="slidenum">
              <a:rPr lang="en-US" smtClean="0"/>
              <a:t>5</a:t>
            </a:fld>
            <a:endParaRPr lang="en-US"/>
          </a:p>
        </p:txBody>
      </p:sp>
      <p:cxnSp>
        <p:nvCxnSpPr>
          <p:cNvPr id="14" name="Straight Connector 13">
            <a:extLst>
              <a:ext uri="{FF2B5EF4-FFF2-40B4-BE49-F238E27FC236}">
                <a16:creationId xmlns:a16="http://schemas.microsoft.com/office/drawing/2014/main" id="{1AC032E0-E025-41B6-AC4C-A39374CB899D}"/>
              </a:ext>
            </a:extLst>
          </p:cNvPr>
          <p:cNvCxnSpPr>
            <a:cxnSpLocks/>
          </p:cNvCxnSpPr>
          <p:nvPr/>
        </p:nvCxnSpPr>
        <p:spPr>
          <a:xfrm flipH="1">
            <a:off x="1173533" y="6538912"/>
            <a:ext cx="4572000"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D10358BE-8C25-4FB2-8873-EEECC550B286}"/>
              </a:ext>
            </a:extLst>
          </p:cNvPr>
          <p:cNvCxnSpPr>
            <a:cxnSpLocks/>
          </p:cNvCxnSpPr>
          <p:nvPr/>
        </p:nvCxnSpPr>
        <p:spPr>
          <a:xfrm>
            <a:off x="6446466" y="6538912"/>
            <a:ext cx="4572000" cy="0"/>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78" y="136525"/>
            <a:ext cx="344102" cy="7778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1E5255D-23A2-426D-9D83-42BE1FB561F2}"/>
              </a:ext>
            </a:extLst>
          </p:cNvPr>
          <p:cNvCxnSpPr>
            <a:cxnSpLocks/>
          </p:cNvCxnSpPr>
          <p:nvPr/>
        </p:nvCxnSpPr>
        <p:spPr>
          <a:xfrm>
            <a:off x="838200" y="1763071"/>
            <a:ext cx="10515600"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FBC53AF6-1CB8-40B3-8D9E-14A812C49F42}"/>
              </a:ext>
            </a:extLst>
          </p:cNvPr>
          <p:cNvCxnSpPr>
            <a:cxnSpLocks/>
          </p:cNvCxnSpPr>
          <p:nvPr/>
        </p:nvCxnSpPr>
        <p:spPr>
          <a:xfrm>
            <a:off x="838200" y="1718238"/>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62A24485-9E4D-44AC-AA9C-80362356BB83}"/>
              </a:ext>
            </a:extLst>
          </p:cNvPr>
          <p:cNvCxnSpPr>
            <a:cxnSpLocks/>
          </p:cNvCxnSpPr>
          <p:nvPr/>
        </p:nvCxnSpPr>
        <p:spPr>
          <a:xfrm>
            <a:off x="838200" y="1810875"/>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pic>
        <p:nvPicPr>
          <p:cNvPr id="13" name="Content Placeholder 11" descr="A close up of a sign&#10;&#10;Description automatically generated">
            <a:extLst>
              <a:ext uri="{FF2B5EF4-FFF2-40B4-BE49-F238E27FC236}">
                <a16:creationId xmlns:a16="http://schemas.microsoft.com/office/drawing/2014/main" id="{8B9ACEC5-A35C-45B2-B012-E29889B6525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061" b="41529" l="10000" r="90000">
                        <a14:foregroundMark x1="16908" y1="36732" x2="16267" y2="38231"/>
                        <a14:foregroundMark x1="19600" y1="30435" x2="16908" y2="36732"/>
                        <a14:foregroundMark x1="32996" y1="31184" x2="28400" y2="39955"/>
                        <a14:foregroundMark x1="33467" y1="30285" x2="32996" y2="31184"/>
                        <a14:foregroundMark x1="45467" y1="30060" x2="41200" y2="34183"/>
                        <a14:foregroundMark x1="55927" y1="36196" x2="55067" y2="37031"/>
                        <a14:foregroundMark x1="59467" y1="32759" x2="56765" y2="35382"/>
                        <a14:foregroundMark x1="66933" y1="41154" x2="66933" y2="41154"/>
                        <a14:foregroundMark x1="74800" y1="41529" x2="74800" y2="41529"/>
                        <a14:foregroundMark x1="86667" y1="29235" x2="81733" y2="34633"/>
                        <a14:backgroundMark x1="31067" y1="31184" x2="31067" y2="31184"/>
                        <a14:backgroundMark x1="17333" y1="30360" x2="17333" y2="30360"/>
                        <a14:backgroundMark x1="18133" y1="36732" x2="18133" y2="36732"/>
                        <a14:backgroundMark x1="18400" y1="38606" x2="18400" y2="38606"/>
                        <a14:backgroundMark x1="56667" y1="35682" x2="56667" y2="35682"/>
                        <a14:backgroundMark x1="56667" y1="35382" x2="56667" y2="35382"/>
                        <a14:backgroundMark x1="56667" y1="35607" x2="56667" y2="35607"/>
                        <a14:backgroundMark x1="41333" y1="34258" x2="41333" y2="34258"/>
                        <a14:backgroundMark x1="41333" y1="34108" x2="41333" y2="34108"/>
                        <a14:backgroundMark x1="56667" y1="35757" x2="56667" y2="35232"/>
                        <a14:backgroundMark x1="56533" y1="35532" x2="56933" y2="35832"/>
                        <a14:backgroundMark x1="56533" y1="35307" x2="56400" y2="35607"/>
                        <a14:backgroundMark x1="71600" y1="32009" x2="71600" y2="31859"/>
                        <a14:backgroundMark x1="71867" y1="32534" x2="71867" y2="32159"/>
                      </a14:backgroundRemoval>
                    </a14:imgEffect>
                  </a14:imgLayer>
                </a14:imgProps>
              </a:ext>
              <a:ext uri="{28A0092B-C50C-407E-A947-70E740481C1C}">
                <a14:useLocalDpi xmlns:a14="http://schemas.microsoft.com/office/drawing/2010/main" val="0"/>
              </a:ext>
            </a:extLst>
          </a:blip>
          <a:srcRect t="25319" b="57023"/>
          <a:stretch/>
        </p:blipFill>
        <p:spPr>
          <a:xfrm>
            <a:off x="5745533" y="6428840"/>
            <a:ext cx="700933" cy="220144"/>
          </a:xfrm>
          <a:prstGeom prst="rect">
            <a:avLst/>
          </a:prstGeom>
        </p:spPr>
      </p:pic>
      <p:sp>
        <p:nvSpPr>
          <p:cNvPr id="7" name="Content Placeholder 6">
            <a:extLst>
              <a:ext uri="{FF2B5EF4-FFF2-40B4-BE49-F238E27FC236}">
                <a16:creationId xmlns:a16="http://schemas.microsoft.com/office/drawing/2014/main" id="{2DF95E81-84A5-4446-B71C-0B3817C42C46}"/>
              </a:ext>
            </a:extLst>
          </p:cNvPr>
          <p:cNvSpPr>
            <a:spLocks noGrp="1"/>
          </p:cNvSpPr>
          <p:nvPr>
            <p:ph sz="half" idx="1"/>
          </p:nvPr>
        </p:nvSpPr>
        <p:spPr/>
        <p:txBody>
          <a:bodyPr/>
          <a:lstStyle/>
          <a:p>
            <a:r>
              <a:rPr lang="en-US" dirty="0">
                <a:latin typeface="Consolas" panose="020B0609020204030204" pitchFamily="49" charset="0"/>
              </a:rPr>
              <a:t>Lat</a:t>
            </a:r>
            <a:r>
              <a:rPr lang="en-US" dirty="0"/>
              <a:t> → </a:t>
            </a:r>
            <a:r>
              <a:rPr lang="en-US" dirty="0" err="1">
                <a:latin typeface="Consolas" panose="020B0609020204030204" pitchFamily="49" charset="0"/>
              </a:rPr>
              <a:t>loc_y</a:t>
            </a:r>
            <a:r>
              <a:rPr lang="en-US" dirty="0"/>
              <a:t> &amp; </a:t>
            </a:r>
            <a:r>
              <a:rPr lang="en-US" dirty="0" err="1">
                <a:latin typeface="Consolas" panose="020B0609020204030204" pitchFamily="49" charset="0"/>
              </a:rPr>
              <a:t>shot_distance</a:t>
            </a:r>
            <a:endParaRPr lang="en-US" dirty="0">
              <a:latin typeface="Consolas" panose="020B0609020204030204" pitchFamily="49" charset="0"/>
            </a:endParaRPr>
          </a:p>
          <a:p>
            <a:endParaRPr lang="en-US" dirty="0"/>
          </a:p>
          <a:p>
            <a:r>
              <a:rPr lang="en-US" dirty="0">
                <a:latin typeface="Consolas" panose="020B0609020204030204" pitchFamily="49" charset="0"/>
              </a:rPr>
              <a:t>Lon</a:t>
            </a:r>
            <a:r>
              <a:rPr lang="en-US" dirty="0"/>
              <a:t> → </a:t>
            </a:r>
            <a:r>
              <a:rPr lang="en-US" dirty="0" err="1">
                <a:latin typeface="Consolas" panose="020B0609020204030204" pitchFamily="49" charset="0"/>
              </a:rPr>
              <a:t>loc_x</a:t>
            </a:r>
            <a:r>
              <a:rPr lang="en-US" dirty="0"/>
              <a:t> &amp; </a:t>
            </a:r>
            <a:r>
              <a:rPr lang="en-US" dirty="0" err="1">
                <a:latin typeface="Consolas" panose="020B0609020204030204" pitchFamily="49" charset="0"/>
              </a:rPr>
              <a:t>shot_distance</a:t>
            </a:r>
            <a:endParaRPr lang="en-US" dirty="0">
              <a:latin typeface="Consolas" panose="020B0609020204030204" pitchFamily="49" charset="0"/>
            </a:endParaRPr>
          </a:p>
          <a:p>
            <a:endParaRPr lang="en-US" dirty="0"/>
          </a:p>
          <a:p>
            <a:r>
              <a:rPr lang="en-US" dirty="0" err="1">
                <a:latin typeface="Consolas" panose="020B0609020204030204" pitchFamily="49" charset="0"/>
              </a:rPr>
              <a:t>action_type</a:t>
            </a:r>
            <a:r>
              <a:rPr lang="en-US" dirty="0">
                <a:latin typeface="Consolas" panose="020B0609020204030204" pitchFamily="49" charset="0"/>
              </a:rPr>
              <a:t> </a:t>
            </a:r>
            <a:r>
              <a:rPr lang="en-US" dirty="0"/>
              <a:t>&amp; </a:t>
            </a:r>
            <a:r>
              <a:rPr lang="en-US" dirty="0" err="1">
                <a:latin typeface="Consolas" panose="020B0609020204030204" pitchFamily="49" charset="0"/>
              </a:rPr>
              <a:t>combined_shot_type</a:t>
            </a:r>
            <a:endParaRPr lang="en-US" dirty="0"/>
          </a:p>
          <a:p>
            <a:endParaRPr lang="en-US" dirty="0"/>
          </a:p>
        </p:txBody>
      </p:sp>
      <p:pic>
        <p:nvPicPr>
          <p:cNvPr id="16" name="image2.png">
            <a:extLst>
              <a:ext uri="{FF2B5EF4-FFF2-40B4-BE49-F238E27FC236}">
                <a16:creationId xmlns:a16="http://schemas.microsoft.com/office/drawing/2014/main" id="{9430D73E-A553-4DC2-9334-E649EABEAB8D}"/>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6926086" y="1875122"/>
            <a:ext cx="3369028" cy="3072503"/>
          </a:xfrm>
          <a:prstGeom prst="rect">
            <a:avLst/>
          </a:prstGeom>
          <a:ln/>
        </p:spPr>
      </p:pic>
      <p:pic>
        <p:nvPicPr>
          <p:cNvPr id="8" name="Picture 7">
            <a:extLst>
              <a:ext uri="{FF2B5EF4-FFF2-40B4-BE49-F238E27FC236}">
                <a16:creationId xmlns:a16="http://schemas.microsoft.com/office/drawing/2014/main" id="{E09C75F8-5C30-4302-9EDF-A1A7D850DC45}"/>
              </a:ext>
            </a:extLst>
          </p:cNvPr>
          <p:cNvPicPr>
            <a:picLocks noChangeAspect="1"/>
          </p:cNvPicPr>
          <p:nvPr/>
        </p:nvPicPr>
        <p:blipFill>
          <a:blip r:embed="rId6"/>
          <a:stretch>
            <a:fillRect/>
          </a:stretch>
        </p:blipFill>
        <p:spPr>
          <a:xfrm>
            <a:off x="7095166" y="5416368"/>
            <a:ext cx="3274599" cy="604303"/>
          </a:xfrm>
          <a:prstGeom prst="rect">
            <a:avLst/>
          </a:prstGeom>
        </p:spPr>
      </p:pic>
    </p:spTree>
    <p:extLst>
      <p:ext uri="{BB962C8B-B14F-4D97-AF65-F5344CB8AC3E}">
        <p14:creationId xmlns:p14="http://schemas.microsoft.com/office/powerpoint/2010/main" val="2760613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565F-3C19-4253-A6CE-FAD55A2A268D}"/>
              </a:ext>
            </a:extLst>
          </p:cNvPr>
          <p:cNvSpPr>
            <a:spLocks noGrp="1"/>
          </p:cNvSpPr>
          <p:nvPr>
            <p:ph type="title"/>
          </p:nvPr>
        </p:nvSpPr>
        <p:spPr/>
        <p:txBody>
          <a:bodyPr>
            <a:normAutofit/>
          </a:bodyPr>
          <a:lstStyle/>
          <a:p>
            <a:r>
              <a:rPr lang="en-US" sz="7200" b="1" dirty="0">
                <a:ln>
                  <a:solidFill>
                    <a:srgbClr val="7030A0"/>
                  </a:solidFill>
                </a:ln>
                <a:solidFill>
                  <a:srgbClr val="FAB83A"/>
                </a:solidFill>
                <a:latin typeface="DELIRIUM NCV" pitchFamily="2" charset="0"/>
              </a:rPr>
              <a:t>Multicollinearity &amp; Independence</a:t>
            </a:r>
            <a:endParaRPr lang="en-US" sz="7200" dirty="0"/>
          </a:p>
        </p:txBody>
      </p: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p:txBody>
          <a:bodyPr/>
          <a:lstStyle/>
          <a:p>
            <a:fld id="{95536BDF-DB69-43D4-B95B-A0E85F108FEC}" type="slidenum">
              <a:rPr lang="en-US" smtClean="0"/>
              <a:t>6</a:t>
            </a:fld>
            <a:endParaRPr lang="en-US"/>
          </a:p>
        </p:txBody>
      </p:sp>
      <p:cxnSp>
        <p:nvCxnSpPr>
          <p:cNvPr id="14" name="Straight Connector 13">
            <a:extLst>
              <a:ext uri="{FF2B5EF4-FFF2-40B4-BE49-F238E27FC236}">
                <a16:creationId xmlns:a16="http://schemas.microsoft.com/office/drawing/2014/main" id="{1AC032E0-E025-41B6-AC4C-A39374CB899D}"/>
              </a:ext>
            </a:extLst>
          </p:cNvPr>
          <p:cNvCxnSpPr>
            <a:cxnSpLocks/>
          </p:cNvCxnSpPr>
          <p:nvPr/>
        </p:nvCxnSpPr>
        <p:spPr>
          <a:xfrm flipH="1">
            <a:off x="1173533" y="6538912"/>
            <a:ext cx="4572000"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D10358BE-8C25-4FB2-8873-EEECC550B286}"/>
              </a:ext>
            </a:extLst>
          </p:cNvPr>
          <p:cNvCxnSpPr>
            <a:cxnSpLocks/>
          </p:cNvCxnSpPr>
          <p:nvPr/>
        </p:nvCxnSpPr>
        <p:spPr>
          <a:xfrm>
            <a:off x="6446466" y="6538912"/>
            <a:ext cx="4572000" cy="0"/>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78" y="136525"/>
            <a:ext cx="344102" cy="7778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1E5255D-23A2-426D-9D83-42BE1FB561F2}"/>
              </a:ext>
            </a:extLst>
          </p:cNvPr>
          <p:cNvCxnSpPr>
            <a:cxnSpLocks/>
          </p:cNvCxnSpPr>
          <p:nvPr/>
        </p:nvCxnSpPr>
        <p:spPr>
          <a:xfrm>
            <a:off x="838200" y="1763071"/>
            <a:ext cx="10515600"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FBC53AF6-1CB8-40B3-8D9E-14A812C49F42}"/>
              </a:ext>
            </a:extLst>
          </p:cNvPr>
          <p:cNvCxnSpPr>
            <a:cxnSpLocks/>
          </p:cNvCxnSpPr>
          <p:nvPr/>
        </p:nvCxnSpPr>
        <p:spPr>
          <a:xfrm>
            <a:off x="838200" y="1718238"/>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62A24485-9E4D-44AC-AA9C-80362356BB83}"/>
              </a:ext>
            </a:extLst>
          </p:cNvPr>
          <p:cNvCxnSpPr>
            <a:cxnSpLocks/>
          </p:cNvCxnSpPr>
          <p:nvPr/>
        </p:nvCxnSpPr>
        <p:spPr>
          <a:xfrm>
            <a:off x="838200" y="1810875"/>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sp>
        <p:nvSpPr>
          <p:cNvPr id="6" name="Content Placeholder 5">
            <a:extLst>
              <a:ext uri="{FF2B5EF4-FFF2-40B4-BE49-F238E27FC236}">
                <a16:creationId xmlns:a16="http://schemas.microsoft.com/office/drawing/2014/main" id="{D49A37C8-C6F6-41CA-95FF-FD36BA4B8954}"/>
              </a:ext>
            </a:extLst>
          </p:cNvPr>
          <p:cNvSpPr>
            <a:spLocks noGrp="1"/>
          </p:cNvSpPr>
          <p:nvPr>
            <p:ph sz="half" idx="1"/>
          </p:nvPr>
        </p:nvSpPr>
        <p:spPr/>
        <p:txBody>
          <a:bodyPr/>
          <a:lstStyle/>
          <a:p>
            <a:r>
              <a:rPr lang="en-US" dirty="0"/>
              <a:t>52% of variance explained w/ </a:t>
            </a:r>
            <a:r>
              <a:rPr lang="en-US" dirty="0" err="1">
                <a:latin typeface="Consolas" panose="020B0609020204030204" pitchFamily="49" charset="0"/>
              </a:rPr>
              <a:t>lat</a:t>
            </a:r>
            <a:endParaRPr lang="en-US" dirty="0">
              <a:latin typeface="Consolas" panose="020B0609020204030204" pitchFamily="49" charset="0"/>
            </a:endParaRPr>
          </a:p>
          <a:p>
            <a:endParaRPr lang="en-US" dirty="0"/>
          </a:p>
          <a:p>
            <a:r>
              <a:rPr lang="en-US" dirty="0"/>
              <a:t>48% of variance explained w/o </a:t>
            </a:r>
            <a:r>
              <a:rPr lang="en-US" dirty="0" err="1">
                <a:latin typeface="Consolas" panose="020B0609020204030204" pitchFamily="49" charset="0"/>
              </a:rPr>
              <a:t>lat</a:t>
            </a:r>
            <a:endParaRPr lang="en-US" dirty="0">
              <a:latin typeface="Consolas" panose="020B0609020204030204" pitchFamily="49" charset="0"/>
            </a:endParaRPr>
          </a:p>
          <a:p>
            <a:endParaRPr lang="en-US" dirty="0"/>
          </a:p>
          <a:p>
            <a:endParaRPr lang="en-US" dirty="0"/>
          </a:p>
        </p:txBody>
      </p:sp>
      <p:pic>
        <p:nvPicPr>
          <p:cNvPr id="15" name="Content Placeholder 11" descr="A close up of a sign&#10;&#10;Description automatically generated">
            <a:extLst>
              <a:ext uri="{FF2B5EF4-FFF2-40B4-BE49-F238E27FC236}">
                <a16:creationId xmlns:a16="http://schemas.microsoft.com/office/drawing/2014/main" id="{EB19E0FA-2D5C-419B-8E6B-A10F47B01D9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061" b="41529" l="10000" r="90000">
                        <a14:foregroundMark x1="16908" y1="36732" x2="16267" y2="38231"/>
                        <a14:foregroundMark x1="19600" y1="30435" x2="16908" y2="36732"/>
                        <a14:foregroundMark x1="32996" y1="31184" x2="28400" y2="39955"/>
                        <a14:foregroundMark x1="33467" y1="30285" x2="32996" y2="31184"/>
                        <a14:foregroundMark x1="45467" y1="30060" x2="41200" y2="34183"/>
                        <a14:foregroundMark x1="55927" y1="36196" x2="55067" y2="37031"/>
                        <a14:foregroundMark x1="59467" y1="32759" x2="56765" y2="35382"/>
                        <a14:foregroundMark x1="66933" y1="41154" x2="66933" y2="41154"/>
                        <a14:foregroundMark x1="74800" y1="41529" x2="74800" y2="41529"/>
                        <a14:foregroundMark x1="86667" y1="29235" x2="81733" y2="34633"/>
                        <a14:backgroundMark x1="31067" y1="31184" x2="31067" y2="31184"/>
                        <a14:backgroundMark x1="17333" y1="30360" x2="17333" y2="30360"/>
                        <a14:backgroundMark x1="18133" y1="36732" x2="18133" y2="36732"/>
                        <a14:backgroundMark x1="18400" y1="38606" x2="18400" y2="38606"/>
                        <a14:backgroundMark x1="56667" y1="35682" x2="56667" y2="35682"/>
                        <a14:backgroundMark x1="56667" y1="35382" x2="56667" y2="35382"/>
                        <a14:backgroundMark x1="56667" y1="35607" x2="56667" y2="35607"/>
                        <a14:backgroundMark x1="41333" y1="34258" x2="41333" y2="34258"/>
                        <a14:backgroundMark x1="41333" y1="34108" x2="41333" y2="34108"/>
                        <a14:backgroundMark x1="56667" y1="35757" x2="56667" y2="35232"/>
                        <a14:backgroundMark x1="56533" y1="35532" x2="56933" y2="35832"/>
                        <a14:backgroundMark x1="56533" y1="35307" x2="56400" y2="35607"/>
                        <a14:backgroundMark x1="71600" y1="32009" x2="71600" y2="31859"/>
                        <a14:backgroundMark x1="71867" y1="32534" x2="71867" y2="32159"/>
                      </a14:backgroundRemoval>
                    </a14:imgEffect>
                  </a14:imgLayer>
                </a14:imgProps>
              </a:ext>
              <a:ext uri="{28A0092B-C50C-407E-A947-70E740481C1C}">
                <a14:useLocalDpi xmlns:a14="http://schemas.microsoft.com/office/drawing/2010/main" val="0"/>
              </a:ext>
            </a:extLst>
          </a:blip>
          <a:srcRect t="25319" b="57023"/>
          <a:stretch/>
        </p:blipFill>
        <p:spPr>
          <a:xfrm>
            <a:off x="5745533" y="6428840"/>
            <a:ext cx="700933" cy="220144"/>
          </a:xfrm>
          <a:prstGeom prst="rect">
            <a:avLst/>
          </a:prstGeom>
        </p:spPr>
      </p:pic>
      <p:pic>
        <p:nvPicPr>
          <p:cNvPr id="16" name="image9.png">
            <a:extLst>
              <a:ext uri="{FF2B5EF4-FFF2-40B4-BE49-F238E27FC236}">
                <a16:creationId xmlns:a16="http://schemas.microsoft.com/office/drawing/2014/main" id="{791C9789-0191-4271-A6B7-73F347CA5169}"/>
              </a:ext>
            </a:extLst>
          </p:cNvPr>
          <p:cNvPicPr>
            <a:picLocks noGrp="1"/>
          </p:cNvPicPr>
          <p:nvPr>
            <p:ph sz="half" idx="2"/>
          </p:nvPr>
        </p:nvPicPr>
        <p:blipFill>
          <a:blip r:embed="rId5"/>
          <a:srcRect/>
          <a:stretch>
            <a:fillRect/>
          </a:stretch>
        </p:blipFill>
        <p:spPr>
          <a:xfrm>
            <a:off x="6446466" y="1970116"/>
            <a:ext cx="1990952" cy="1458870"/>
          </a:xfrm>
          <a:prstGeom prst="rect">
            <a:avLst/>
          </a:prstGeom>
          <a:ln/>
        </p:spPr>
      </p:pic>
      <p:pic>
        <p:nvPicPr>
          <p:cNvPr id="17" name="image8.png">
            <a:extLst>
              <a:ext uri="{FF2B5EF4-FFF2-40B4-BE49-F238E27FC236}">
                <a16:creationId xmlns:a16="http://schemas.microsoft.com/office/drawing/2014/main" id="{74D99445-EC9E-42E4-8383-81C436A0B51D}"/>
              </a:ext>
            </a:extLst>
          </p:cNvPr>
          <p:cNvPicPr/>
          <p:nvPr/>
        </p:nvPicPr>
        <p:blipFill>
          <a:blip r:embed="rId6"/>
          <a:srcRect/>
          <a:stretch>
            <a:fillRect/>
          </a:stretch>
        </p:blipFill>
        <p:spPr>
          <a:xfrm>
            <a:off x="9358929" y="1970116"/>
            <a:ext cx="1828800" cy="1554480"/>
          </a:xfrm>
          <a:prstGeom prst="rect">
            <a:avLst/>
          </a:prstGeom>
          <a:ln/>
        </p:spPr>
      </p:pic>
      <p:pic>
        <p:nvPicPr>
          <p:cNvPr id="18" name="image1.png">
            <a:extLst>
              <a:ext uri="{FF2B5EF4-FFF2-40B4-BE49-F238E27FC236}">
                <a16:creationId xmlns:a16="http://schemas.microsoft.com/office/drawing/2014/main" id="{B21BAFEC-E503-4BD6-BE15-8A6946678B3B}"/>
              </a:ext>
            </a:extLst>
          </p:cNvPr>
          <p:cNvPicPr/>
          <p:nvPr/>
        </p:nvPicPr>
        <p:blipFill>
          <a:blip r:embed="rId7"/>
          <a:srcRect/>
          <a:stretch>
            <a:fillRect/>
          </a:stretch>
        </p:blipFill>
        <p:spPr>
          <a:xfrm>
            <a:off x="9358929" y="4001295"/>
            <a:ext cx="1994871" cy="1554480"/>
          </a:xfrm>
          <a:prstGeom prst="rect">
            <a:avLst/>
          </a:prstGeom>
          <a:ln/>
        </p:spPr>
      </p:pic>
      <p:pic>
        <p:nvPicPr>
          <p:cNvPr id="20" name="image4.png">
            <a:extLst>
              <a:ext uri="{FF2B5EF4-FFF2-40B4-BE49-F238E27FC236}">
                <a16:creationId xmlns:a16="http://schemas.microsoft.com/office/drawing/2014/main" id="{1B62970D-BFE2-458B-9558-8D22CAADA584}"/>
              </a:ext>
            </a:extLst>
          </p:cNvPr>
          <p:cNvPicPr/>
          <p:nvPr/>
        </p:nvPicPr>
        <p:blipFill>
          <a:blip r:embed="rId8"/>
          <a:srcRect/>
          <a:stretch>
            <a:fillRect/>
          </a:stretch>
        </p:blipFill>
        <p:spPr>
          <a:xfrm>
            <a:off x="6482548" y="4023829"/>
            <a:ext cx="1990952" cy="1458836"/>
          </a:xfrm>
          <a:prstGeom prst="rect">
            <a:avLst/>
          </a:prstGeom>
          <a:ln/>
        </p:spPr>
      </p:pic>
    </p:spTree>
    <p:extLst>
      <p:ext uri="{BB962C8B-B14F-4D97-AF65-F5344CB8AC3E}">
        <p14:creationId xmlns:p14="http://schemas.microsoft.com/office/powerpoint/2010/main" val="2422419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565F-3C19-4253-A6CE-FAD55A2A268D}"/>
              </a:ext>
            </a:extLst>
          </p:cNvPr>
          <p:cNvSpPr>
            <a:spLocks noGrp="1"/>
          </p:cNvSpPr>
          <p:nvPr>
            <p:ph type="title"/>
          </p:nvPr>
        </p:nvSpPr>
        <p:spPr/>
        <p:txBody>
          <a:bodyPr>
            <a:normAutofit/>
          </a:bodyPr>
          <a:lstStyle/>
          <a:p>
            <a:r>
              <a:rPr lang="en-US" sz="7200" b="1" dirty="0">
                <a:ln>
                  <a:solidFill>
                    <a:srgbClr val="7030A0"/>
                  </a:solidFill>
                </a:ln>
                <a:solidFill>
                  <a:srgbClr val="FAB83A"/>
                </a:solidFill>
                <a:latin typeface="DELIRIUM NCV" pitchFamily="2" charset="0"/>
              </a:rPr>
              <a:t>Field Goals v. Distance</a:t>
            </a:r>
          </a:p>
        </p:txBody>
      </p: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p:txBody>
          <a:bodyPr/>
          <a:lstStyle/>
          <a:p>
            <a:fld id="{95536BDF-DB69-43D4-B95B-A0E85F108FEC}" type="slidenum">
              <a:rPr lang="en-US" smtClean="0"/>
              <a:t>7</a:t>
            </a:fld>
            <a:endParaRPr lang="en-US"/>
          </a:p>
        </p:txBody>
      </p:sp>
      <p:cxnSp>
        <p:nvCxnSpPr>
          <p:cNvPr id="14" name="Straight Connector 13">
            <a:extLst>
              <a:ext uri="{FF2B5EF4-FFF2-40B4-BE49-F238E27FC236}">
                <a16:creationId xmlns:a16="http://schemas.microsoft.com/office/drawing/2014/main" id="{1AC032E0-E025-41B6-AC4C-A39374CB899D}"/>
              </a:ext>
            </a:extLst>
          </p:cNvPr>
          <p:cNvCxnSpPr>
            <a:cxnSpLocks/>
          </p:cNvCxnSpPr>
          <p:nvPr/>
        </p:nvCxnSpPr>
        <p:spPr>
          <a:xfrm flipH="1">
            <a:off x="1173533" y="6538912"/>
            <a:ext cx="4572000"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D10358BE-8C25-4FB2-8873-EEECC550B286}"/>
              </a:ext>
            </a:extLst>
          </p:cNvPr>
          <p:cNvCxnSpPr>
            <a:cxnSpLocks/>
          </p:cNvCxnSpPr>
          <p:nvPr/>
        </p:nvCxnSpPr>
        <p:spPr>
          <a:xfrm>
            <a:off x="6446466" y="6538912"/>
            <a:ext cx="4572000" cy="0"/>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5678" y="136525"/>
            <a:ext cx="344102" cy="7778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1E5255D-23A2-426D-9D83-42BE1FB561F2}"/>
              </a:ext>
            </a:extLst>
          </p:cNvPr>
          <p:cNvCxnSpPr>
            <a:cxnSpLocks/>
          </p:cNvCxnSpPr>
          <p:nvPr/>
        </p:nvCxnSpPr>
        <p:spPr>
          <a:xfrm>
            <a:off x="838200" y="1763071"/>
            <a:ext cx="10515600"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FBC53AF6-1CB8-40B3-8D9E-14A812C49F42}"/>
              </a:ext>
            </a:extLst>
          </p:cNvPr>
          <p:cNvCxnSpPr>
            <a:cxnSpLocks/>
          </p:cNvCxnSpPr>
          <p:nvPr/>
        </p:nvCxnSpPr>
        <p:spPr>
          <a:xfrm>
            <a:off x="838200" y="1718238"/>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62A24485-9E4D-44AC-AA9C-80362356BB83}"/>
              </a:ext>
            </a:extLst>
          </p:cNvPr>
          <p:cNvCxnSpPr>
            <a:cxnSpLocks/>
          </p:cNvCxnSpPr>
          <p:nvPr/>
        </p:nvCxnSpPr>
        <p:spPr>
          <a:xfrm>
            <a:off x="838200" y="1810875"/>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pic>
        <p:nvPicPr>
          <p:cNvPr id="13" name="Content Placeholder 11" descr="A close up of a sign&#10;&#10;Description automatically generated">
            <a:extLst>
              <a:ext uri="{FF2B5EF4-FFF2-40B4-BE49-F238E27FC236}">
                <a16:creationId xmlns:a16="http://schemas.microsoft.com/office/drawing/2014/main" id="{8B9ACEC5-A35C-45B2-B012-E29889B6525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061" b="41529" l="10000" r="90000">
                        <a14:foregroundMark x1="16908" y1="36732" x2="16267" y2="38231"/>
                        <a14:foregroundMark x1="19600" y1="30435" x2="16908" y2="36732"/>
                        <a14:foregroundMark x1="32996" y1="31184" x2="28400" y2="39955"/>
                        <a14:foregroundMark x1="33467" y1="30285" x2="32996" y2="31184"/>
                        <a14:foregroundMark x1="45467" y1="30060" x2="41200" y2="34183"/>
                        <a14:foregroundMark x1="55927" y1="36196" x2="55067" y2="37031"/>
                        <a14:foregroundMark x1="59467" y1="32759" x2="56765" y2="35382"/>
                        <a14:foregroundMark x1="66933" y1="41154" x2="66933" y2="41154"/>
                        <a14:foregroundMark x1="74800" y1="41529" x2="74800" y2="41529"/>
                        <a14:foregroundMark x1="86667" y1="29235" x2="81733" y2="34633"/>
                        <a14:backgroundMark x1="31067" y1="31184" x2="31067" y2="31184"/>
                        <a14:backgroundMark x1="17333" y1="30360" x2="17333" y2="30360"/>
                        <a14:backgroundMark x1="18133" y1="36732" x2="18133" y2="36732"/>
                        <a14:backgroundMark x1="18400" y1="38606" x2="18400" y2="38606"/>
                        <a14:backgroundMark x1="56667" y1="35682" x2="56667" y2="35682"/>
                        <a14:backgroundMark x1="56667" y1="35382" x2="56667" y2="35382"/>
                        <a14:backgroundMark x1="56667" y1="35607" x2="56667" y2="35607"/>
                        <a14:backgroundMark x1="41333" y1="34258" x2="41333" y2="34258"/>
                        <a14:backgroundMark x1="41333" y1="34108" x2="41333" y2="34108"/>
                        <a14:backgroundMark x1="56667" y1="35757" x2="56667" y2="35232"/>
                        <a14:backgroundMark x1="56533" y1="35532" x2="56933" y2="35832"/>
                        <a14:backgroundMark x1="56533" y1="35307" x2="56400" y2="35607"/>
                        <a14:backgroundMark x1="71600" y1="32009" x2="71600" y2="31859"/>
                        <a14:backgroundMark x1="71867" y1="32534" x2="71867" y2="32159"/>
                      </a14:backgroundRemoval>
                    </a14:imgEffect>
                  </a14:imgLayer>
                </a14:imgProps>
              </a:ext>
              <a:ext uri="{28A0092B-C50C-407E-A947-70E740481C1C}">
                <a14:useLocalDpi xmlns:a14="http://schemas.microsoft.com/office/drawing/2010/main" val="0"/>
              </a:ext>
            </a:extLst>
          </a:blip>
          <a:srcRect t="25319" b="57023"/>
          <a:stretch/>
        </p:blipFill>
        <p:spPr>
          <a:xfrm>
            <a:off x="5745533" y="6428840"/>
            <a:ext cx="700933" cy="220144"/>
          </a:xfrm>
          <a:prstGeom prst="rect">
            <a:avLst/>
          </a:prstGeom>
        </p:spPr>
      </p:pic>
      <p:sp>
        <p:nvSpPr>
          <p:cNvPr id="5" name="Content Placeholder 4">
            <a:extLst>
              <a:ext uri="{FF2B5EF4-FFF2-40B4-BE49-F238E27FC236}">
                <a16:creationId xmlns:a16="http://schemas.microsoft.com/office/drawing/2014/main" id="{436A6671-F83D-4FA8-AE79-495F3CB899E2}"/>
              </a:ext>
            </a:extLst>
          </p:cNvPr>
          <p:cNvSpPr>
            <a:spLocks noGrp="1"/>
          </p:cNvSpPr>
          <p:nvPr>
            <p:ph sz="half" idx="2"/>
          </p:nvPr>
        </p:nvSpPr>
        <p:spPr/>
        <p:txBody>
          <a:bodyPr/>
          <a:lstStyle/>
          <a:p>
            <a:r>
              <a:rPr lang="en-US" dirty="0"/>
              <a:t>Central Limit Theorem</a:t>
            </a:r>
          </a:p>
          <a:p>
            <a:endParaRPr lang="en-US" dirty="0"/>
          </a:p>
          <a:p>
            <a:r>
              <a:rPr lang="en-US" dirty="0"/>
              <a:t>Location clusters</a:t>
            </a:r>
          </a:p>
        </p:txBody>
      </p:sp>
      <p:pic>
        <p:nvPicPr>
          <p:cNvPr id="15" name="image14.png">
            <a:extLst>
              <a:ext uri="{FF2B5EF4-FFF2-40B4-BE49-F238E27FC236}">
                <a16:creationId xmlns:a16="http://schemas.microsoft.com/office/drawing/2014/main" id="{91279F80-0C7C-48C8-BBA8-59A237C45901}"/>
              </a:ext>
            </a:extLst>
          </p:cNvPr>
          <p:cNvPicPr>
            <a:picLocks noGrp="1"/>
          </p:cNvPicPr>
          <p:nvPr>
            <p:ph sz="half" idx="1"/>
          </p:nvPr>
        </p:nvPicPr>
        <p:blipFill rotWithShape="1">
          <a:blip r:embed="rId5" cstate="print">
            <a:extLst>
              <a:ext uri="{28A0092B-C50C-407E-A947-70E740481C1C}">
                <a14:useLocalDpi xmlns:a14="http://schemas.microsoft.com/office/drawing/2010/main" val="0"/>
              </a:ext>
            </a:extLst>
          </a:blip>
          <a:srcRect b="1229"/>
          <a:stretch/>
        </p:blipFill>
        <p:spPr bwMode="auto">
          <a:xfrm>
            <a:off x="1018566" y="1825625"/>
            <a:ext cx="4820867" cy="4351338"/>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CEC27EB-37DA-46A5-ABA0-72DD5BF9186E}"/>
              </a:ext>
            </a:extLst>
          </p:cNvPr>
          <p:cNvSpPr txBox="1"/>
          <p:nvPr/>
        </p:nvSpPr>
        <p:spPr>
          <a:xfrm>
            <a:off x="1173533" y="6191712"/>
            <a:ext cx="4572000" cy="307777"/>
          </a:xfrm>
          <a:prstGeom prst="rect">
            <a:avLst/>
          </a:prstGeom>
          <a:solidFill>
            <a:schemeClr val="bg1">
              <a:lumMod val="95000"/>
            </a:schemeClr>
          </a:solidFill>
        </p:spPr>
        <p:txBody>
          <a:bodyPr wrap="square" rtlCol="0">
            <a:spAutoFit/>
          </a:bodyPr>
          <a:lstStyle/>
          <a:p>
            <a:r>
              <a:rPr lang="en-US" sz="700" dirty="0" err="1">
                <a:latin typeface="Consolas" panose="020B0609020204030204" pitchFamily="49" charset="0"/>
              </a:rPr>
              <a:t>ggplot</a:t>
            </a:r>
            <a:r>
              <a:rPr lang="en-US" sz="700" dirty="0">
                <a:latin typeface="Consolas" panose="020B0609020204030204" pitchFamily="49" charset="0"/>
              </a:rPr>
              <a:t>(data = Kobe)+</a:t>
            </a:r>
            <a:r>
              <a:rPr lang="en-US" sz="700" dirty="0" err="1">
                <a:latin typeface="Consolas" panose="020B0609020204030204" pitchFamily="49" charset="0"/>
              </a:rPr>
              <a:t>geom_point</a:t>
            </a:r>
            <a:r>
              <a:rPr lang="en-US" sz="700" dirty="0">
                <a:latin typeface="Consolas" panose="020B0609020204030204" pitchFamily="49" charset="0"/>
              </a:rPr>
              <a:t>(</a:t>
            </a:r>
            <a:r>
              <a:rPr lang="en-US" sz="700" dirty="0" err="1">
                <a:latin typeface="Consolas" panose="020B0609020204030204" pitchFamily="49" charset="0"/>
              </a:rPr>
              <a:t>aes</a:t>
            </a:r>
            <a:r>
              <a:rPr lang="en-US" sz="700" dirty="0">
                <a:latin typeface="Consolas" panose="020B0609020204030204" pitchFamily="49" charset="0"/>
              </a:rPr>
              <a:t>(x = </a:t>
            </a:r>
            <a:r>
              <a:rPr lang="en-US" sz="700" dirty="0" err="1">
                <a:latin typeface="Consolas" panose="020B0609020204030204" pitchFamily="49" charset="0"/>
              </a:rPr>
              <a:t>loc_x</a:t>
            </a:r>
            <a:r>
              <a:rPr lang="en-US" sz="700" dirty="0">
                <a:latin typeface="Consolas" panose="020B0609020204030204" pitchFamily="49" charset="0"/>
              </a:rPr>
              <a:t>, y = </a:t>
            </a:r>
            <a:r>
              <a:rPr lang="en-US" sz="700" dirty="0" err="1">
                <a:latin typeface="Consolas" panose="020B0609020204030204" pitchFamily="49" charset="0"/>
              </a:rPr>
              <a:t>loc_y</a:t>
            </a:r>
            <a:r>
              <a:rPr lang="en-US" sz="700" dirty="0">
                <a:latin typeface="Consolas" panose="020B0609020204030204" pitchFamily="49" charset="0"/>
              </a:rPr>
              <a:t>, color = </a:t>
            </a:r>
            <a:r>
              <a:rPr lang="en-US" sz="700" dirty="0" err="1">
                <a:latin typeface="Consolas" panose="020B0609020204030204" pitchFamily="49" charset="0"/>
              </a:rPr>
              <a:t>shot_made_flag</a:t>
            </a:r>
            <a:r>
              <a:rPr lang="en-US" sz="700" dirty="0">
                <a:latin typeface="Consolas" panose="020B0609020204030204" pitchFamily="49" charset="0"/>
              </a:rPr>
              <a:t>),alpha = 1 / 5)</a:t>
            </a:r>
          </a:p>
        </p:txBody>
      </p:sp>
    </p:spTree>
    <p:extLst>
      <p:ext uri="{BB962C8B-B14F-4D97-AF65-F5344CB8AC3E}">
        <p14:creationId xmlns:p14="http://schemas.microsoft.com/office/powerpoint/2010/main" val="358382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F5552F3-6C68-4226-869F-798D7276A413}"/>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b="1" dirty="0">
                <a:solidFill>
                  <a:srgbClr val="FAB83A"/>
                </a:solidFill>
                <a:latin typeface="DELIRIUM NCV" pitchFamily="2" charset="0"/>
              </a:rPr>
              <a:t>The Questions of Interest</a:t>
            </a:r>
          </a:p>
        </p:txBody>
      </p:sp>
      <p:sp>
        <p:nvSpPr>
          <p:cNvPr id="24" name="Text Placeholder 23">
            <a:extLst>
              <a:ext uri="{FF2B5EF4-FFF2-40B4-BE49-F238E27FC236}">
                <a16:creationId xmlns:a16="http://schemas.microsoft.com/office/drawing/2014/main" id="{4C7BFBF2-6318-4129-8FB9-7E70837336CD}"/>
              </a:ext>
            </a:extLst>
          </p:cNvPr>
          <p:cNvSpPr>
            <a:spLocks noGrp="1"/>
          </p:cNvSpPr>
          <p:nvPr>
            <p:ph type="body" idx="1"/>
          </p:nvPr>
        </p:nvSpPr>
        <p:spPr>
          <a:xfrm>
            <a:off x="8499107" y="5091763"/>
            <a:ext cx="2974207" cy="1264587"/>
          </a:xfrm>
        </p:spPr>
        <p:txBody>
          <a:bodyPr vert="horz" lIns="91440" tIns="45720" rIns="91440" bIns="45720" rtlCol="0" anchor="ctr">
            <a:normAutofit/>
          </a:bodyPr>
          <a:lstStyle/>
          <a:p>
            <a:endParaRPr lang="en-US" sz="2000" dirty="0">
              <a:solidFill>
                <a:schemeClr val="tx1"/>
              </a:solidFill>
            </a:endParaRPr>
          </a:p>
        </p:txBody>
      </p:sp>
      <p:cxnSp>
        <p:nvCxnSpPr>
          <p:cNvPr id="1028" name="Straight Connector 7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95536BDF-DB69-43D4-B95B-A0E85F108FEC}" type="slidenum">
              <a:rPr lang="en-US">
                <a:solidFill>
                  <a:srgbClr val="FFFFFF">
                    <a:alpha val="80000"/>
                  </a:srgbClr>
                </a:solidFill>
                <a:latin typeface="Calibri" panose="020F0502020204030204"/>
              </a:rPr>
              <a:pPr>
                <a:spcAft>
                  <a:spcPts val="600"/>
                </a:spcAft>
                <a:defRPr/>
              </a:pPr>
              <a:t>8</a:t>
            </a:fld>
            <a:endParaRPr lang="en-US">
              <a:solidFill>
                <a:srgbClr val="FFFFFF">
                  <a:alpha val="80000"/>
                </a:srgbClr>
              </a:solidFill>
              <a:latin typeface="Calibri" panose="020F0502020204030204"/>
            </a:endParaRPr>
          </a:p>
        </p:txBody>
      </p: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440622" y="273984"/>
            <a:ext cx="344102" cy="7778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Kobe Bryant Wallpapers HD Download&#10;">
            <a:extLst>
              <a:ext uri="{FF2B5EF4-FFF2-40B4-BE49-F238E27FC236}">
                <a16:creationId xmlns:a16="http://schemas.microsoft.com/office/drawing/2014/main" id="{1FFDCF1E-BB51-4D82-B04C-8897BF7434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84" b="29261"/>
          <a:stretch/>
        </p:blipFill>
        <p:spPr bwMode="auto">
          <a:xfrm>
            <a:off x="-8389" y="-92280"/>
            <a:ext cx="12227770" cy="481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6028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5C5608AD-A96D-4A17-8E2F-6D247AA8B474}"/>
              </a:ext>
            </a:extLst>
          </p:cNvPr>
          <p:cNvSpPr/>
          <p:nvPr/>
        </p:nvSpPr>
        <p:spPr>
          <a:xfrm>
            <a:off x="9472771" y="1859104"/>
            <a:ext cx="640080" cy="6400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7565F-3C19-4253-A6CE-FAD55A2A268D}"/>
              </a:ext>
            </a:extLst>
          </p:cNvPr>
          <p:cNvSpPr>
            <a:spLocks noGrp="1"/>
          </p:cNvSpPr>
          <p:nvPr>
            <p:ph type="title"/>
          </p:nvPr>
        </p:nvSpPr>
        <p:spPr/>
        <p:txBody>
          <a:bodyPr>
            <a:normAutofit/>
          </a:bodyPr>
          <a:lstStyle/>
          <a:p>
            <a:r>
              <a:rPr lang="en-US" sz="7200" b="1" dirty="0">
                <a:ln>
                  <a:solidFill>
                    <a:srgbClr val="7030A0"/>
                  </a:solidFill>
                </a:ln>
                <a:solidFill>
                  <a:srgbClr val="FAB83A"/>
                </a:solidFill>
                <a:latin typeface="DELIRIUM NCV" pitchFamily="2" charset="0"/>
              </a:rPr>
              <a:t>Questions of Interest</a:t>
            </a:r>
          </a:p>
        </p:txBody>
      </p:sp>
      <p:pic>
        <p:nvPicPr>
          <p:cNvPr id="8" name="Content Placeholder 7" descr="Basketball">
            <a:extLst>
              <a:ext uri="{FF2B5EF4-FFF2-40B4-BE49-F238E27FC236}">
                <a16:creationId xmlns:a16="http://schemas.microsoft.com/office/drawing/2014/main" id="{F198633E-AD60-4656-B95C-B5340D231609}"/>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532" y="1760424"/>
            <a:ext cx="826557" cy="826557"/>
          </a:xfrm>
        </p:spPr>
      </p:pic>
      <p:sp>
        <p:nvSpPr>
          <p:cNvPr id="4" name="Slide Number Placeholder 3">
            <a:extLst>
              <a:ext uri="{FF2B5EF4-FFF2-40B4-BE49-F238E27FC236}">
                <a16:creationId xmlns:a16="http://schemas.microsoft.com/office/drawing/2014/main" id="{33F314E3-4E95-4580-AD9C-28274303132F}"/>
              </a:ext>
            </a:extLst>
          </p:cNvPr>
          <p:cNvSpPr>
            <a:spLocks noGrp="1"/>
          </p:cNvSpPr>
          <p:nvPr>
            <p:ph type="sldNum" sz="quarter" idx="12"/>
          </p:nvPr>
        </p:nvSpPr>
        <p:spPr/>
        <p:txBody>
          <a:bodyPr/>
          <a:lstStyle/>
          <a:p>
            <a:fld id="{95536BDF-DB69-43D4-B95B-A0E85F108FEC}" type="slidenum">
              <a:rPr lang="en-US" smtClean="0"/>
              <a:t>9</a:t>
            </a:fld>
            <a:endParaRPr lang="en-US"/>
          </a:p>
        </p:txBody>
      </p:sp>
      <p:cxnSp>
        <p:nvCxnSpPr>
          <p:cNvPr id="14" name="Straight Connector 13">
            <a:extLst>
              <a:ext uri="{FF2B5EF4-FFF2-40B4-BE49-F238E27FC236}">
                <a16:creationId xmlns:a16="http://schemas.microsoft.com/office/drawing/2014/main" id="{1AC032E0-E025-41B6-AC4C-A39374CB899D}"/>
              </a:ext>
            </a:extLst>
          </p:cNvPr>
          <p:cNvCxnSpPr>
            <a:cxnSpLocks/>
          </p:cNvCxnSpPr>
          <p:nvPr/>
        </p:nvCxnSpPr>
        <p:spPr>
          <a:xfrm flipH="1">
            <a:off x="1173533" y="6538912"/>
            <a:ext cx="4572000" cy="0"/>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D10358BE-8C25-4FB2-8873-EEECC550B286}"/>
              </a:ext>
            </a:extLst>
          </p:cNvPr>
          <p:cNvCxnSpPr>
            <a:cxnSpLocks/>
          </p:cNvCxnSpPr>
          <p:nvPr/>
        </p:nvCxnSpPr>
        <p:spPr>
          <a:xfrm>
            <a:off x="6446466" y="6538912"/>
            <a:ext cx="4572000" cy="0"/>
          </a:xfrm>
          <a:prstGeom prst="line">
            <a:avLst/>
          </a:prstGeom>
          <a:ln>
            <a:solidFill>
              <a:srgbClr val="7030A0"/>
            </a:solidFill>
          </a:ln>
        </p:spPr>
        <p:style>
          <a:lnRef idx="3">
            <a:schemeClr val="dk1"/>
          </a:lnRef>
          <a:fillRef idx="0">
            <a:schemeClr val="dk1"/>
          </a:fillRef>
          <a:effectRef idx="2">
            <a:schemeClr val="dk1"/>
          </a:effectRef>
          <a:fontRef idx="minor">
            <a:schemeClr val="tx1"/>
          </a:fontRef>
        </p:style>
      </p:cxnSp>
      <p:pic>
        <p:nvPicPr>
          <p:cNvPr id="1026" name="Picture 2" descr="https://theundefeated.com/wp-content/uploads/2017/05/nba-logo.png">
            <a:extLst>
              <a:ext uri="{FF2B5EF4-FFF2-40B4-BE49-F238E27FC236}">
                <a16:creationId xmlns:a16="http://schemas.microsoft.com/office/drawing/2014/main" id="{F7C673C6-80F0-431A-822E-2902B638D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5678" y="136525"/>
            <a:ext cx="344102" cy="77787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11E5255D-23A2-426D-9D83-42BE1FB561F2}"/>
              </a:ext>
            </a:extLst>
          </p:cNvPr>
          <p:cNvCxnSpPr>
            <a:cxnSpLocks/>
          </p:cNvCxnSpPr>
          <p:nvPr/>
        </p:nvCxnSpPr>
        <p:spPr>
          <a:xfrm>
            <a:off x="838200" y="1763071"/>
            <a:ext cx="10515600"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FBC53AF6-1CB8-40B3-8D9E-14A812C49F42}"/>
              </a:ext>
            </a:extLst>
          </p:cNvPr>
          <p:cNvCxnSpPr>
            <a:cxnSpLocks/>
          </p:cNvCxnSpPr>
          <p:nvPr/>
        </p:nvCxnSpPr>
        <p:spPr>
          <a:xfrm>
            <a:off x="838200" y="1718238"/>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62A24485-9E4D-44AC-AA9C-80362356BB83}"/>
              </a:ext>
            </a:extLst>
          </p:cNvPr>
          <p:cNvCxnSpPr>
            <a:cxnSpLocks/>
          </p:cNvCxnSpPr>
          <p:nvPr/>
        </p:nvCxnSpPr>
        <p:spPr>
          <a:xfrm>
            <a:off x="838200" y="1810875"/>
            <a:ext cx="10515600" cy="0"/>
          </a:xfrm>
          <a:prstGeom prst="line">
            <a:avLst/>
          </a:prstGeom>
          <a:ln>
            <a:solidFill>
              <a:srgbClr val="7030A0"/>
            </a:solidFill>
          </a:ln>
        </p:spPr>
        <p:style>
          <a:lnRef idx="3">
            <a:schemeClr val="accent4"/>
          </a:lnRef>
          <a:fillRef idx="0">
            <a:schemeClr val="accent4"/>
          </a:fillRef>
          <a:effectRef idx="2">
            <a:schemeClr val="accent4"/>
          </a:effectRef>
          <a:fontRef idx="minor">
            <a:schemeClr val="tx1"/>
          </a:fontRef>
        </p:style>
      </p:cxnSp>
      <p:sp>
        <p:nvSpPr>
          <p:cNvPr id="6" name="Content Placeholder 5">
            <a:extLst>
              <a:ext uri="{FF2B5EF4-FFF2-40B4-BE49-F238E27FC236}">
                <a16:creationId xmlns:a16="http://schemas.microsoft.com/office/drawing/2014/main" id="{1A575679-700B-4555-9C48-C3DDDB41EE0F}"/>
              </a:ext>
            </a:extLst>
          </p:cNvPr>
          <p:cNvSpPr>
            <a:spLocks noGrp="1"/>
          </p:cNvSpPr>
          <p:nvPr>
            <p:ph sz="half" idx="1"/>
          </p:nvPr>
        </p:nvSpPr>
        <p:spPr/>
        <p:txBody>
          <a:bodyPr/>
          <a:lstStyle/>
          <a:p>
            <a:r>
              <a:rPr lang="en-US" dirty="0"/>
              <a:t>Odds of making the shot as distance changes</a:t>
            </a:r>
          </a:p>
          <a:p>
            <a:r>
              <a:rPr lang="en-US" dirty="0"/>
              <a:t>Probability of making the shot as distance changes</a:t>
            </a:r>
          </a:p>
          <a:p>
            <a:r>
              <a:rPr lang="en-US" dirty="0"/>
              <a:t>Relationship between distance and odds of making the shot in the playoffs</a:t>
            </a:r>
          </a:p>
          <a:p>
            <a:r>
              <a:rPr lang="en-US" dirty="0"/>
              <a:t>Predictive model of a successful field goal</a:t>
            </a:r>
          </a:p>
          <a:p>
            <a:endParaRPr lang="en-US" dirty="0"/>
          </a:p>
        </p:txBody>
      </p:sp>
      <p:pic>
        <p:nvPicPr>
          <p:cNvPr id="15" name="Content Placeholder 11" descr="A close up of a sign&#10;&#10;Description automatically generated">
            <a:extLst>
              <a:ext uri="{FF2B5EF4-FFF2-40B4-BE49-F238E27FC236}">
                <a16:creationId xmlns:a16="http://schemas.microsoft.com/office/drawing/2014/main" id="{F8EA8D01-60A1-4935-BC1C-928A44C871A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7061" b="41529" l="10000" r="90000">
                        <a14:foregroundMark x1="16908" y1="36732" x2="16267" y2="38231"/>
                        <a14:foregroundMark x1="19600" y1="30435" x2="16908" y2="36732"/>
                        <a14:foregroundMark x1="32996" y1="31184" x2="28400" y2="39955"/>
                        <a14:foregroundMark x1="33467" y1="30285" x2="32996" y2="31184"/>
                        <a14:foregroundMark x1="45467" y1="30060" x2="41200" y2="34183"/>
                        <a14:foregroundMark x1="55927" y1="36196" x2="55067" y2="37031"/>
                        <a14:foregroundMark x1="59467" y1="32759" x2="56765" y2="35382"/>
                        <a14:foregroundMark x1="66933" y1="41154" x2="66933" y2="41154"/>
                        <a14:foregroundMark x1="74800" y1="41529" x2="74800" y2="41529"/>
                        <a14:foregroundMark x1="86667" y1="29235" x2="81733" y2="34633"/>
                        <a14:backgroundMark x1="31067" y1="31184" x2="31067" y2="31184"/>
                        <a14:backgroundMark x1="17333" y1="30360" x2="17333" y2="30360"/>
                        <a14:backgroundMark x1="18133" y1="36732" x2="18133" y2="36732"/>
                        <a14:backgroundMark x1="18400" y1="38606" x2="18400" y2="38606"/>
                        <a14:backgroundMark x1="56667" y1="35682" x2="56667" y2="35682"/>
                        <a14:backgroundMark x1="56667" y1="35382" x2="56667" y2="35382"/>
                        <a14:backgroundMark x1="56667" y1="35607" x2="56667" y2="35607"/>
                        <a14:backgroundMark x1="41333" y1="34258" x2="41333" y2="34258"/>
                        <a14:backgroundMark x1="41333" y1="34108" x2="41333" y2="34108"/>
                        <a14:backgroundMark x1="56667" y1="35757" x2="56667" y2="35232"/>
                        <a14:backgroundMark x1="56533" y1="35532" x2="56933" y2="35832"/>
                        <a14:backgroundMark x1="56533" y1="35307" x2="56400" y2="35607"/>
                        <a14:backgroundMark x1="71600" y1="32009" x2="71600" y2="31859"/>
                        <a14:backgroundMark x1="71867" y1="32534" x2="71867" y2="32159"/>
                      </a14:backgroundRemoval>
                    </a14:imgEffect>
                  </a14:imgLayer>
                </a14:imgProps>
              </a:ext>
              <a:ext uri="{28A0092B-C50C-407E-A947-70E740481C1C}">
                <a14:useLocalDpi xmlns:a14="http://schemas.microsoft.com/office/drawing/2010/main" val="0"/>
              </a:ext>
            </a:extLst>
          </a:blip>
          <a:srcRect t="25319" b="57023"/>
          <a:stretch/>
        </p:blipFill>
        <p:spPr>
          <a:xfrm>
            <a:off x="5745533" y="6428840"/>
            <a:ext cx="700933" cy="220144"/>
          </a:xfrm>
          <a:prstGeom prst="rect">
            <a:avLst/>
          </a:prstGeom>
        </p:spPr>
      </p:pic>
      <p:sp>
        <p:nvSpPr>
          <p:cNvPr id="11" name="Arc 10">
            <a:extLst>
              <a:ext uri="{FF2B5EF4-FFF2-40B4-BE49-F238E27FC236}">
                <a16:creationId xmlns:a16="http://schemas.microsoft.com/office/drawing/2014/main" id="{FC1EC2A9-678E-4CC2-AB60-EC3A038A95EF}"/>
              </a:ext>
            </a:extLst>
          </p:cNvPr>
          <p:cNvSpPr/>
          <p:nvPr/>
        </p:nvSpPr>
        <p:spPr>
          <a:xfrm rot="17005006">
            <a:off x="5467284" y="3434272"/>
            <a:ext cx="6503653" cy="3304359"/>
          </a:xfrm>
          <a:prstGeom prst="arc">
            <a:avLst>
              <a:gd name="adj1" fmla="val 15409867"/>
              <a:gd name="adj2" fmla="val 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3096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TotalTime>
  <Words>500</Words>
  <Application>Microsoft Office PowerPoint</Application>
  <PresentationFormat>Widescreen</PresentationFormat>
  <Paragraphs>121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Nova Cond Light</vt:lpstr>
      <vt:lpstr>Calibri</vt:lpstr>
      <vt:lpstr>Calibri Light</vt:lpstr>
      <vt:lpstr>Consolas</vt:lpstr>
      <vt:lpstr>DELIRIUM NCV</vt:lpstr>
      <vt:lpstr>Office Theme</vt:lpstr>
      <vt:lpstr>Black Mamba  Prediction</vt:lpstr>
      <vt:lpstr>KOBE “BLACK MAMBA” BRYANT</vt:lpstr>
      <vt:lpstr>The Data Set</vt:lpstr>
      <vt:lpstr>The Variables</vt:lpstr>
      <vt:lpstr>Multicollinearity &amp; Independence</vt:lpstr>
      <vt:lpstr>Multicollinearity &amp; Independence</vt:lpstr>
      <vt:lpstr>Field Goals v. Distance</vt:lpstr>
      <vt:lpstr>The Questions of Interest</vt:lpstr>
      <vt:lpstr>Questions of Interest</vt:lpstr>
      <vt:lpstr>The Models</vt:lpstr>
      <vt:lpstr>Distance v. Odds of Successful Field Goals</vt:lpstr>
      <vt:lpstr>Distance v. Probability of Successful Field Goals</vt:lpstr>
      <vt:lpstr>Field Goals in Playoffs &amp; Predictions</vt:lpstr>
      <vt:lpstr>The Conclusions &amp; Inferences</vt:lpstr>
      <vt:lpstr>Results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Mamba  Prediction</dc:title>
  <dc:creator>Javier Saldana</dc:creator>
  <cp:lastModifiedBy>Javier Saldana</cp:lastModifiedBy>
  <cp:revision>4</cp:revision>
  <dcterms:created xsi:type="dcterms:W3CDTF">2019-04-07T02:27:44Z</dcterms:created>
  <dcterms:modified xsi:type="dcterms:W3CDTF">2019-04-11T03:28:08Z</dcterms:modified>
</cp:coreProperties>
</file>